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98" r:id="rId6"/>
    <p:sldId id="334" r:id="rId7"/>
    <p:sldId id="318" r:id="rId8"/>
    <p:sldId id="319" r:id="rId9"/>
    <p:sldId id="335" r:id="rId10"/>
    <p:sldId id="330" r:id="rId11"/>
    <p:sldId id="331" r:id="rId12"/>
    <p:sldId id="336" r:id="rId13"/>
    <p:sldId id="332" r:id="rId14"/>
    <p:sldId id="333"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C3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B310D-9D52-4366-BA58-31FCAB7DB5C0}" v="15" dt="2023-06-02T12:59:16.66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474" autoAdjust="0"/>
    <p:restoredTop sz="93758" autoAdjust="0"/>
  </p:normalViewPr>
  <p:slideViewPr>
    <p:cSldViewPr snapToGrid="0" showGuides="1">
      <p:cViewPr varScale="1">
        <p:scale>
          <a:sx n="114" d="100"/>
          <a:sy n="114" d="100"/>
        </p:scale>
        <p:origin x="1566" y="120"/>
      </p:cViewPr>
      <p:guideLst>
        <p:guide orient="horz" pos="2160"/>
        <p:guide pos="3840"/>
      </p:guideLst>
    </p:cSldViewPr>
  </p:slideViewPr>
  <p:notesTextViewPr>
    <p:cViewPr>
      <p:scale>
        <a:sx n="1" d="1"/>
        <a:sy n="1" d="1"/>
      </p:scale>
      <p:origin x="0" y="0"/>
    </p:cViewPr>
  </p:notesText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307592" y="0"/>
            <a:ext cx="4359430" cy="458788"/>
          </a:xfrm>
          <a:prstGeom prst="rect">
            <a:avLst/>
          </a:prstGeom>
        </p:spPr>
        <p:txBody>
          <a:bodyPr vert="horz" lIns="91440" tIns="45720" rIns="91440" bIns="45720" rtlCol="0" anchor="ctr"/>
          <a:lstStyle>
            <a:lvl1pPr algn="l">
              <a:defRPr sz="1200">
                <a:latin typeface="Century Gothic" panose="020B0502020202020204" pitchFamily="34" charset="0"/>
              </a:defRPr>
            </a:lvl1pPr>
          </a:lstStyle>
          <a:p>
            <a:r>
              <a:rPr lang="fr-FR" dirty="0"/>
              <a:t>Présentation DIMO Software</a:t>
            </a:r>
          </a:p>
        </p:txBody>
      </p:sp>
      <p:sp>
        <p:nvSpPr>
          <p:cNvPr id="3" name="Espace réservé de la date 2"/>
          <p:cNvSpPr>
            <a:spLocks noGrp="1"/>
          </p:cNvSpPr>
          <p:nvPr>
            <p:ph type="dt" idx="1"/>
          </p:nvPr>
        </p:nvSpPr>
        <p:spPr>
          <a:xfrm>
            <a:off x="5926843" y="0"/>
            <a:ext cx="929569" cy="458788"/>
          </a:xfrm>
          <a:prstGeom prst="rect">
            <a:avLst/>
          </a:prstGeom>
        </p:spPr>
        <p:txBody>
          <a:bodyPr vert="horz" lIns="91440" tIns="45720" rIns="91440" bIns="45720" rtlCol="0" anchor="ctr"/>
          <a:lstStyle>
            <a:lvl1pPr algn="r">
              <a:defRPr sz="1100">
                <a:latin typeface="Century Gothic" panose="020B0502020202020204" pitchFamily="34" charset="0"/>
              </a:defRPr>
            </a:lvl1pPr>
          </a:lstStyle>
          <a:p>
            <a:fld id="{6CB39A5C-3651-48EB-8F09-D42FE1DB69F6}" type="datetimeFigureOut">
              <a:rPr lang="fr-FR" smtClean="0"/>
              <a:pPr/>
              <a:t>02/06/2023</a:t>
            </a:fld>
            <a:endParaRPr lang="fr-FR" dirty="0"/>
          </a:p>
        </p:txBody>
      </p:sp>
      <p:sp>
        <p:nvSpPr>
          <p:cNvPr id="4" name="Espace réservé de l'image des diapositives 3"/>
          <p:cNvSpPr>
            <a:spLocks noGrp="1" noRot="1" noChangeAspect="1"/>
          </p:cNvSpPr>
          <p:nvPr>
            <p:ph type="sldImg" idx="2"/>
          </p:nvPr>
        </p:nvSpPr>
        <p:spPr>
          <a:xfrm>
            <a:off x="1485900" y="1030707"/>
            <a:ext cx="3947387" cy="222040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3578578"/>
            <a:ext cx="5486400" cy="477563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278165"/>
          </a:xfrm>
          <a:prstGeom prst="rect">
            <a:avLst/>
          </a:prstGeom>
        </p:spPr>
        <p:txBody>
          <a:bodyPr vert="horz" lIns="91440" tIns="45720" rIns="91440" bIns="45720" rtlCol="0" anchor="ctr"/>
          <a:lstStyle>
            <a:lvl1pPr algn="l">
              <a:defRPr sz="1100">
                <a:latin typeface="Century Gothic" panose="020B0502020202020204"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843565" cy="278165"/>
          </a:xfrm>
          <a:prstGeom prst="rect">
            <a:avLst/>
          </a:prstGeom>
        </p:spPr>
        <p:txBody>
          <a:bodyPr vert="horz" lIns="91440" tIns="45720" rIns="91440" bIns="45720" rtlCol="0" anchor="ctr"/>
          <a:lstStyle>
            <a:lvl1pPr algn="r">
              <a:defRPr sz="1100">
                <a:latin typeface="Century Gothic" panose="020B0502020202020204" pitchFamily="34" charset="0"/>
              </a:defRPr>
            </a:lvl1pPr>
          </a:lstStyle>
          <a:p>
            <a:fld id="{370E40AD-BB22-45FC-B4FE-2DCDC66877EA}" type="slidenum">
              <a:rPr lang="fr-FR" smtClean="0"/>
              <a:pPr/>
              <a:t>‹N°›</a:t>
            </a:fld>
            <a:endParaRPr lang="fr-FR" dirty="0"/>
          </a:p>
        </p:txBody>
      </p:sp>
      <p:sp>
        <p:nvSpPr>
          <p:cNvPr id="8" name="Cercle : creux 7">
            <a:extLst>
              <a:ext uri="{FF2B5EF4-FFF2-40B4-BE49-F238E27FC236}">
                <a16:creationId xmlns:a16="http://schemas.microsoft.com/office/drawing/2014/main" id="{677096D0-589A-4D59-BE43-B9A9EC5444CE}"/>
              </a:ext>
            </a:extLst>
          </p:cNvPr>
          <p:cNvSpPr/>
          <p:nvPr/>
        </p:nvSpPr>
        <p:spPr>
          <a:xfrm>
            <a:off x="-912813" y="-746404"/>
            <a:ext cx="2220405" cy="2220405"/>
          </a:xfrm>
          <a:prstGeom prst="donut">
            <a:avLst>
              <a:gd name="adj" fmla="val 12471"/>
            </a:avLst>
          </a:prstGeom>
          <a:solidFill>
            <a:srgbClr val="4EC3D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9" name="Cercle : creux 8">
            <a:extLst>
              <a:ext uri="{FF2B5EF4-FFF2-40B4-BE49-F238E27FC236}">
                <a16:creationId xmlns:a16="http://schemas.microsoft.com/office/drawing/2014/main" id="{04300060-CDFD-44FC-9BAA-51C74DFE9421}"/>
              </a:ext>
            </a:extLst>
          </p:cNvPr>
          <p:cNvSpPr/>
          <p:nvPr/>
        </p:nvSpPr>
        <p:spPr>
          <a:xfrm>
            <a:off x="5926844" y="-1077405"/>
            <a:ext cx="2220405" cy="2220405"/>
          </a:xfrm>
          <a:prstGeom prst="donut">
            <a:avLst>
              <a:gd name="adj" fmla="val 12471"/>
            </a:avLst>
          </a:prstGeom>
          <a:solidFill>
            <a:schemeClr val="accent4">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0" name="Ellipse 9">
            <a:extLst>
              <a:ext uri="{FF2B5EF4-FFF2-40B4-BE49-F238E27FC236}">
                <a16:creationId xmlns:a16="http://schemas.microsoft.com/office/drawing/2014/main" id="{279095C0-4AB6-43FC-94F0-120543B16C8E}"/>
              </a:ext>
            </a:extLst>
          </p:cNvPr>
          <p:cNvSpPr/>
          <p:nvPr/>
        </p:nvSpPr>
        <p:spPr>
          <a:xfrm>
            <a:off x="5926844" y="536487"/>
            <a:ext cx="528814" cy="528814"/>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1" name="Cercle : creux 10">
            <a:extLst>
              <a:ext uri="{FF2B5EF4-FFF2-40B4-BE49-F238E27FC236}">
                <a16:creationId xmlns:a16="http://schemas.microsoft.com/office/drawing/2014/main" id="{94E3C90B-103F-454D-923B-AD3B5115D6F6}"/>
              </a:ext>
            </a:extLst>
          </p:cNvPr>
          <p:cNvSpPr/>
          <p:nvPr/>
        </p:nvSpPr>
        <p:spPr>
          <a:xfrm>
            <a:off x="-289414" y="8172450"/>
            <a:ext cx="1253360" cy="1253360"/>
          </a:xfrm>
          <a:prstGeom prst="donut">
            <a:avLst>
              <a:gd name="adj" fmla="val 12471"/>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4013597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entury Gothic" panose="020B0502020202020204" pitchFamily="34" charset="0"/>
        <a:ea typeface="+mn-ea"/>
        <a:cs typeface="+mn-cs"/>
      </a:defRPr>
    </a:lvl1pPr>
    <a:lvl2pPr marL="457200" algn="l" defTabSz="914400" rtl="0" eaLnBrk="1" latinLnBrk="0" hangingPunct="1">
      <a:defRPr sz="1200" kern="1200">
        <a:solidFill>
          <a:schemeClr val="tx1"/>
        </a:solidFill>
        <a:latin typeface="Century Gothic" panose="020B0502020202020204" pitchFamily="34" charset="0"/>
        <a:ea typeface="+mn-ea"/>
        <a:cs typeface="+mn-cs"/>
      </a:defRPr>
    </a:lvl2pPr>
    <a:lvl3pPr marL="914400" algn="l" defTabSz="914400" rtl="0" eaLnBrk="1" latinLnBrk="0" hangingPunct="1">
      <a:defRPr sz="1200" kern="1200">
        <a:solidFill>
          <a:schemeClr val="tx1"/>
        </a:solidFill>
        <a:latin typeface="Century Gothic" panose="020B0502020202020204" pitchFamily="34" charset="0"/>
        <a:ea typeface="+mn-ea"/>
        <a:cs typeface="+mn-cs"/>
      </a:defRPr>
    </a:lvl3pPr>
    <a:lvl4pPr marL="1371600" algn="l" defTabSz="914400" rtl="0" eaLnBrk="1" latinLnBrk="0" hangingPunct="1">
      <a:defRPr sz="1200" kern="1200">
        <a:solidFill>
          <a:schemeClr val="tx1"/>
        </a:solidFill>
        <a:latin typeface="Century Gothic" panose="020B0502020202020204" pitchFamily="34" charset="0"/>
        <a:ea typeface="+mn-ea"/>
        <a:cs typeface="+mn-cs"/>
      </a:defRPr>
    </a:lvl4pPr>
    <a:lvl5pPr marL="1828800" algn="l" defTabSz="914400" rtl="0" eaLnBrk="1" latinLnBrk="0" hangingPunct="1">
      <a:defRPr sz="1200" kern="1200">
        <a:solidFill>
          <a:schemeClr val="tx1"/>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485900" y="1030288"/>
            <a:ext cx="3948113" cy="2220912"/>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70E40AD-BB22-45FC-B4FE-2DCDC66877EA}" type="slidenum">
              <a:rPr lang="fr-FR" smtClean="0"/>
              <a:t>1</a:t>
            </a:fld>
            <a:endParaRPr lang="fr-FR"/>
          </a:p>
        </p:txBody>
      </p:sp>
    </p:spTree>
    <p:extLst>
      <p:ext uri="{BB962C8B-B14F-4D97-AF65-F5344CB8AC3E}">
        <p14:creationId xmlns:p14="http://schemas.microsoft.com/office/powerpoint/2010/main" val="307862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485900" y="1030288"/>
            <a:ext cx="3948113" cy="2220912"/>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70E40AD-BB22-45FC-B4FE-2DCDC66877EA}" type="slidenum">
              <a:rPr lang="fr-FR" smtClean="0"/>
              <a:t>2</a:t>
            </a:fld>
            <a:endParaRPr lang="fr-FR" dirty="0"/>
          </a:p>
        </p:txBody>
      </p:sp>
    </p:spTree>
    <p:extLst>
      <p:ext uri="{BB962C8B-B14F-4D97-AF65-F5344CB8AC3E}">
        <p14:creationId xmlns:p14="http://schemas.microsoft.com/office/powerpoint/2010/main" val="2724677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485900" y="1030288"/>
            <a:ext cx="3948113" cy="2220912"/>
          </a:xfrm>
        </p:spPr>
      </p:sp>
      <p:sp>
        <p:nvSpPr>
          <p:cNvPr id="3" name="Espace réservé des notes 2"/>
          <p:cNvSpPr>
            <a:spLocks noGrp="1"/>
          </p:cNvSpPr>
          <p:nvPr>
            <p:ph type="body" idx="1"/>
          </p:nvPr>
        </p:nvSpPr>
        <p:spPr/>
        <p:txBody>
          <a:bodyPr/>
          <a:lstStyle/>
          <a:p>
            <a:r>
              <a:rPr lang="fr-FR" dirty="0"/>
              <a:t>- C’est un standard ouvert qui facilite la communication et l'interaction avec les serveurs TM1 en utilisant l'architecture REST.</a:t>
            </a:r>
          </a:p>
          <a:p>
            <a:r>
              <a:rPr lang="fr-FR" dirty="0"/>
              <a:t>- Elle permet aux développeurs de créer des applications personnalisées et d'automatiser des processus en tirant parti des fonctionnalités puissantes de TM1.</a:t>
            </a:r>
          </a:p>
          <a:p>
            <a:r>
              <a:rPr lang="fr-FR" dirty="0"/>
              <a:t>- Utilisée dans le cadre d'environnements tels que IBM Planning Analytics ou TM1, l'API REST TM1 offre une intégration transparente avec d'autres systèmes, applications et services.</a:t>
            </a:r>
          </a:p>
          <a:p>
            <a:r>
              <a:rPr lang="fr-FR" dirty="0"/>
              <a:t>- Elle est utilisée pour accéder, manipuler et synchroniser les données de TM1, que ce soit à l'intérieur ou à l'extérieur de l'infrastructure de l'organisation.</a:t>
            </a:r>
          </a:p>
          <a:p>
            <a:r>
              <a:rPr lang="fr-FR" dirty="0"/>
              <a:t>- L'API peut être utilisée à partir de diverses plateformes, telles que des applications de bureau, des navigateurs web ou des appareils mobiles.</a:t>
            </a:r>
          </a:p>
          <a:p>
            <a:r>
              <a:rPr lang="fr-FR" dirty="0"/>
              <a:t>- Elle est employée lors des projets de développement, d'intégration, de création d'applications personnalisées et d'analyses en temps réel.</a:t>
            </a:r>
          </a:p>
          <a:p>
            <a:r>
              <a:rPr lang="fr-FR" dirty="0"/>
              <a:t>- Les utilisateurs de l'API REST TM1 sont principalement des développeurs, des ingénieurs logiciels et des professionnels de l'informatique impliqués dans la gestion des données, l'intelligence d'affaires et les décisions basées sur les données.</a:t>
            </a:r>
          </a:p>
          <a:p>
            <a:endParaRPr lang="fr-FR" dirty="0"/>
          </a:p>
        </p:txBody>
      </p:sp>
      <p:sp>
        <p:nvSpPr>
          <p:cNvPr id="4" name="Espace réservé du numéro de diapositive 3"/>
          <p:cNvSpPr>
            <a:spLocks noGrp="1"/>
          </p:cNvSpPr>
          <p:nvPr>
            <p:ph type="sldNum" sz="quarter" idx="5"/>
          </p:nvPr>
        </p:nvSpPr>
        <p:spPr/>
        <p:txBody>
          <a:bodyPr/>
          <a:lstStyle/>
          <a:p>
            <a:fld id="{370E40AD-BB22-45FC-B4FE-2DCDC66877EA}" type="slidenum">
              <a:rPr lang="fr-FR" smtClean="0"/>
              <a:pPr/>
              <a:t>4</a:t>
            </a:fld>
            <a:endParaRPr lang="fr-FR" dirty="0"/>
          </a:p>
        </p:txBody>
      </p:sp>
    </p:spTree>
    <p:extLst>
      <p:ext uri="{BB962C8B-B14F-4D97-AF65-F5344CB8AC3E}">
        <p14:creationId xmlns:p14="http://schemas.microsoft.com/office/powerpoint/2010/main" val="2273744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485900" y="1030288"/>
            <a:ext cx="3948113" cy="2220912"/>
          </a:xfrm>
        </p:spPr>
      </p:sp>
      <p:sp>
        <p:nvSpPr>
          <p:cNvPr id="3" name="Espace réservé des notes 2"/>
          <p:cNvSpPr>
            <a:spLocks noGrp="1"/>
          </p:cNvSpPr>
          <p:nvPr>
            <p:ph type="body" idx="1"/>
          </p:nvPr>
        </p:nvSpPr>
        <p:spPr/>
        <p:txBody>
          <a:bodyPr/>
          <a:lstStyle/>
          <a:p>
            <a:pPr algn="l">
              <a:buFont typeface="+mj-lt"/>
              <a:buAutoNum type="arabicPeriod"/>
            </a:pPr>
            <a:r>
              <a:rPr lang="fr-FR" sz="1200" b="1" i="0" dirty="0">
                <a:solidFill>
                  <a:schemeClr val="tx1">
                    <a:lumMod val="75000"/>
                    <a:lumOff val="25000"/>
                  </a:schemeClr>
                </a:solidFill>
                <a:effectLst/>
                <a:latin typeface="Söhne"/>
              </a:rPr>
              <a:t>Planning Analytics on Cloud :</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Cette offre permet d'accéder à un système distant sécurisé où TM1 est hébergé.</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Les utilisateurs peuvent accéder aux fonctionnalités de TM1 via des applications web et de bureau.</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Il offre une expérience conviviale et évolutive pour la planification, l'analyse et la collaboration.</a:t>
            </a:r>
          </a:p>
          <a:p>
            <a:pPr algn="l">
              <a:buFont typeface="+mj-lt"/>
              <a:buAutoNum type="arabicPeriod"/>
            </a:pPr>
            <a:r>
              <a:rPr lang="fr-FR" sz="1200" b="1" i="0" dirty="0">
                <a:solidFill>
                  <a:schemeClr val="tx1">
                    <a:lumMod val="75000"/>
                    <a:lumOff val="25000"/>
                  </a:schemeClr>
                </a:solidFill>
                <a:effectLst/>
                <a:latin typeface="Söhne"/>
              </a:rPr>
              <a:t>Planning Analytics Local Installation and Configuration :</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Cette option permet d'installer et de configurer Planning Analytics localement, sur les serveurs de l'entreprise.</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Elle offre un contrôle total sur l'environnement de déploiement et permet une personnalisation plus poussée.</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Les utilisateurs peuvent accéder aux applications TM1 via Planning Analytics Workspace.</a:t>
            </a:r>
          </a:p>
          <a:p>
            <a:pPr algn="l">
              <a:buFont typeface="+mj-lt"/>
              <a:buAutoNum type="arabicPeriod"/>
            </a:pPr>
            <a:r>
              <a:rPr lang="fr-FR" sz="1200" b="1" i="0" dirty="0">
                <a:solidFill>
                  <a:schemeClr val="tx1">
                    <a:lumMod val="75000"/>
                    <a:lumOff val="25000"/>
                  </a:schemeClr>
                </a:solidFill>
                <a:effectLst/>
                <a:latin typeface="Söhne"/>
              </a:rPr>
              <a:t>Planning Analytics Workspace :</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Il s'agit du composant principal de Planning Analytics, offrant une interface utilisateur conviviale et moderne.</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Les utilisateurs peuvent créer, modifier et analyser des modèles de données TM1 à l'aide d'une interface basée sur le web.</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Il prend en charge la collaboration en temps réel, les tableaux de bord interactifs et les fonctionnalités de planification.</a:t>
            </a:r>
          </a:p>
          <a:p>
            <a:pPr algn="l">
              <a:buFont typeface="+mj-lt"/>
              <a:buAutoNum type="arabicPeriod"/>
            </a:pPr>
            <a:r>
              <a:rPr lang="fr-FR" sz="1200" b="1" i="0" dirty="0">
                <a:solidFill>
                  <a:schemeClr val="tx1">
                    <a:lumMod val="75000"/>
                    <a:lumOff val="25000"/>
                  </a:schemeClr>
                </a:solidFill>
                <a:effectLst/>
                <a:latin typeface="Söhne"/>
              </a:rPr>
              <a:t>Planning Analytics New Features :</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Cette application fournit des informations sur les nouvelles fonctionnalités et améliorations apportées à Planning Analytics.</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Elle permet aux utilisateurs de rester à jour avec les dernières innovations et d'exploiter au mieux leur environnement TM1.</a:t>
            </a:r>
          </a:p>
          <a:p>
            <a:pPr algn="l">
              <a:buFont typeface="+mj-lt"/>
              <a:buAutoNum type="arabicPeriod"/>
            </a:pPr>
            <a:r>
              <a:rPr lang="fr-FR" sz="1200" b="1" i="0" dirty="0">
                <a:solidFill>
                  <a:schemeClr val="tx1">
                    <a:lumMod val="75000"/>
                    <a:lumOff val="25000"/>
                  </a:schemeClr>
                </a:solidFill>
                <a:effectLst/>
                <a:latin typeface="Söhne"/>
              </a:rPr>
              <a:t>Planning Analytics Trial :</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Il s'agit d'une version d'essai de Planning Analytics, permettant aux utilisateurs de découvrir les fonctionnalités de TM1.</a:t>
            </a:r>
          </a:p>
          <a:p>
            <a:pPr marL="742950" lvl="1" indent="-285750" algn="l">
              <a:buFont typeface="Arial" panose="020B0604020202020204" pitchFamily="34" charset="0"/>
              <a:buChar char="•"/>
            </a:pPr>
            <a:r>
              <a:rPr lang="fr-FR" sz="1200" b="0" i="0" dirty="0">
                <a:solidFill>
                  <a:schemeClr val="tx1">
                    <a:lumMod val="75000"/>
                    <a:lumOff val="25000"/>
                  </a:schemeClr>
                </a:solidFill>
                <a:effectLst/>
                <a:latin typeface="Söhne"/>
              </a:rPr>
              <a:t>Les utilisateurs peuvent explorer les capacités de planification, d'analyse et de collaboration dans un environnement d'évaluation.</a:t>
            </a:r>
          </a:p>
        </p:txBody>
      </p:sp>
      <p:sp>
        <p:nvSpPr>
          <p:cNvPr id="4" name="Espace réservé du numéro de diapositive 3"/>
          <p:cNvSpPr>
            <a:spLocks noGrp="1"/>
          </p:cNvSpPr>
          <p:nvPr>
            <p:ph type="sldNum" sz="quarter" idx="5"/>
          </p:nvPr>
        </p:nvSpPr>
        <p:spPr/>
        <p:txBody>
          <a:bodyPr/>
          <a:lstStyle/>
          <a:p>
            <a:fld id="{370E40AD-BB22-45FC-B4FE-2DCDC66877EA}" type="slidenum">
              <a:rPr lang="fr-FR" smtClean="0"/>
              <a:pPr/>
              <a:t>5</a:t>
            </a:fld>
            <a:endParaRPr lang="fr-FR" dirty="0"/>
          </a:p>
        </p:txBody>
      </p:sp>
    </p:spTree>
    <p:extLst>
      <p:ext uri="{BB962C8B-B14F-4D97-AF65-F5344CB8AC3E}">
        <p14:creationId xmlns:p14="http://schemas.microsoft.com/office/powerpoint/2010/main" val="4347529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2" name="Arc 1">
            <a:extLst>
              <a:ext uri="{FF2B5EF4-FFF2-40B4-BE49-F238E27FC236}">
                <a16:creationId xmlns:a16="http://schemas.microsoft.com/office/drawing/2014/main" id="{9B58B9DE-930B-4C3D-9665-EECBED9EA0D7}"/>
              </a:ext>
            </a:extLst>
          </p:cNvPr>
          <p:cNvSpPr/>
          <p:nvPr userDrawn="1"/>
        </p:nvSpPr>
        <p:spPr>
          <a:xfrm rot="14009016">
            <a:off x="5577813" y="-2413524"/>
            <a:ext cx="11082792" cy="11082792"/>
          </a:xfrm>
          <a:prstGeom prst="arc">
            <a:avLst>
              <a:gd name="adj1" fmla="val 15950020"/>
              <a:gd name="adj2" fmla="val 20379000"/>
            </a:avLst>
          </a:prstGeom>
          <a:ln w="63500">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Cercle : creux 16">
            <a:extLst>
              <a:ext uri="{FF2B5EF4-FFF2-40B4-BE49-F238E27FC236}">
                <a16:creationId xmlns:a16="http://schemas.microsoft.com/office/drawing/2014/main" id="{06FAF258-CB53-436E-BD3F-819CF21B7101}"/>
              </a:ext>
            </a:extLst>
          </p:cNvPr>
          <p:cNvSpPr/>
          <p:nvPr userDrawn="1"/>
        </p:nvSpPr>
        <p:spPr>
          <a:xfrm>
            <a:off x="10358252" y="358711"/>
            <a:ext cx="1253360" cy="1253360"/>
          </a:xfrm>
          <a:prstGeom prst="donut">
            <a:avLst>
              <a:gd name="adj" fmla="val 12471"/>
            </a:avLst>
          </a:prstGeom>
          <a:solidFill>
            <a:schemeClr val="bg2">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 name="Groupe 5">
            <a:extLst>
              <a:ext uri="{FF2B5EF4-FFF2-40B4-BE49-F238E27FC236}">
                <a16:creationId xmlns:a16="http://schemas.microsoft.com/office/drawing/2014/main" id="{CB4A4584-82CF-417E-9E5A-44829A936F00}"/>
              </a:ext>
            </a:extLst>
          </p:cNvPr>
          <p:cNvGrpSpPr/>
          <p:nvPr userDrawn="1"/>
        </p:nvGrpSpPr>
        <p:grpSpPr>
          <a:xfrm>
            <a:off x="9787790" y="-211751"/>
            <a:ext cx="2394285" cy="2394285"/>
            <a:chOff x="9787790" y="-211751"/>
            <a:chExt cx="2394285" cy="2394285"/>
          </a:xfrm>
        </p:grpSpPr>
        <p:sp>
          <p:nvSpPr>
            <p:cNvPr id="3" name="Ellipse 2">
              <a:extLst>
                <a:ext uri="{FF2B5EF4-FFF2-40B4-BE49-F238E27FC236}">
                  <a16:creationId xmlns:a16="http://schemas.microsoft.com/office/drawing/2014/main" id="{30E85E5E-ACFE-4019-A512-3A8081C1B060}"/>
                </a:ext>
              </a:extLst>
            </p:cNvPr>
            <p:cNvSpPr/>
            <p:nvPr userDrawn="1"/>
          </p:nvSpPr>
          <p:spPr>
            <a:xfrm>
              <a:off x="9787790" y="-211751"/>
              <a:ext cx="2394285" cy="239428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514D32D5-F50E-4EDB-97D1-4D09F48B0BD5}"/>
                </a:ext>
              </a:extLst>
            </p:cNvPr>
            <p:cNvSpPr/>
            <p:nvPr userDrawn="1"/>
          </p:nvSpPr>
          <p:spPr>
            <a:xfrm>
              <a:off x="10134786" y="833165"/>
              <a:ext cx="581693" cy="5816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 name="Espace réservé du texte 11">
            <a:extLst>
              <a:ext uri="{FF2B5EF4-FFF2-40B4-BE49-F238E27FC236}">
                <a16:creationId xmlns:a16="http://schemas.microsoft.com/office/drawing/2014/main" id="{02DBEE6E-5112-45B0-8EB5-95D897042431}"/>
              </a:ext>
            </a:extLst>
          </p:cNvPr>
          <p:cNvSpPr>
            <a:spLocks noGrp="1"/>
          </p:cNvSpPr>
          <p:nvPr userDrawn="1">
            <p:ph type="body" sz="quarter" idx="11" hasCustomPrompt="1"/>
          </p:nvPr>
        </p:nvSpPr>
        <p:spPr>
          <a:xfrm>
            <a:off x="6322261" y="2693907"/>
            <a:ext cx="4796948" cy="867930"/>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a:t>Phrase d’accroche sur une ou deux lignes</a:t>
            </a:r>
          </a:p>
        </p:txBody>
      </p:sp>
      <p:sp>
        <p:nvSpPr>
          <p:cNvPr id="20" name="Ellipse 19">
            <a:extLst>
              <a:ext uri="{FF2B5EF4-FFF2-40B4-BE49-F238E27FC236}">
                <a16:creationId xmlns:a16="http://schemas.microsoft.com/office/drawing/2014/main" id="{5857EBAD-DC7C-4D8B-AE77-D5F511A0141C}"/>
              </a:ext>
            </a:extLst>
          </p:cNvPr>
          <p:cNvSpPr/>
          <p:nvPr userDrawn="1"/>
        </p:nvSpPr>
        <p:spPr>
          <a:xfrm>
            <a:off x="11489030" y="6269735"/>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9" name="Groupe 18">
            <a:extLst>
              <a:ext uri="{FF2B5EF4-FFF2-40B4-BE49-F238E27FC236}">
                <a16:creationId xmlns:a16="http://schemas.microsoft.com/office/drawing/2014/main" id="{E954A3E7-8553-4BD7-B032-99C44D3682B3}"/>
              </a:ext>
            </a:extLst>
          </p:cNvPr>
          <p:cNvGrpSpPr/>
          <p:nvPr userDrawn="1"/>
        </p:nvGrpSpPr>
        <p:grpSpPr>
          <a:xfrm>
            <a:off x="-2068211" y="-1706713"/>
            <a:ext cx="4136422" cy="4136422"/>
            <a:chOff x="-2068211" y="-1706713"/>
            <a:chExt cx="4136422" cy="4136422"/>
          </a:xfrm>
        </p:grpSpPr>
        <p:sp>
          <p:nvSpPr>
            <p:cNvPr id="21" name="Ellipse 20">
              <a:extLst>
                <a:ext uri="{FF2B5EF4-FFF2-40B4-BE49-F238E27FC236}">
                  <a16:creationId xmlns:a16="http://schemas.microsoft.com/office/drawing/2014/main" id="{67AB28C3-1835-42C5-B843-9B74541B7E2E}"/>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2" name="Ellipse 21">
              <a:extLst>
                <a:ext uri="{FF2B5EF4-FFF2-40B4-BE49-F238E27FC236}">
                  <a16:creationId xmlns:a16="http://schemas.microsoft.com/office/drawing/2014/main" id="{42235B00-961E-4395-B7DB-F7F960B44869}"/>
                </a:ext>
              </a:extLst>
            </p:cNvPr>
            <p:cNvSpPr/>
            <p:nvPr userDrawn="1"/>
          </p:nvSpPr>
          <p:spPr>
            <a:xfrm>
              <a:off x="296979" y="1602429"/>
              <a:ext cx="361186" cy="3611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23" name="Cercle : creux 22">
            <a:extLst>
              <a:ext uri="{FF2B5EF4-FFF2-40B4-BE49-F238E27FC236}">
                <a16:creationId xmlns:a16="http://schemas.microsoft.com/office/drawing/2014/main" id="{A7BA262A-3C11-4CBD-B8C8-86EF3F773D2C}"/>
              </a:ext>
            </a:extLst>
          </p:cNvPr>
          <p:cNvSpPr/>
          <p:nvPr userDrawn="1"/>
        </p:nvSpPr>
        <p:spPr>
          <a:xfrm>
            <a:off x="-1020992" y="-748704"/>
            <a:ext cx="2220405" cy="2220405"/>
          </a:xfrm>
          <a:prstGeom prst="donut">
            <a:avLst>
              <a:gd name="adj" fmla="val 12471"/>
            </a:avLst>
          </a:prstGeom>
          <a:solidFill>
            <a:schemeClr val="bg2">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4" name="Espace réservé du texte 9">
            <a:extLst>
              <a:ext uri="{FF2B5EF4-FFF2-40B4-BE49-F238E27FC236}">
                <a16:creationId xmlns:a16="http://schemas.microsoft.com/office/drawing/2014/main" id="{8A5C2351-D4AA-4390-AAB2-953689A3D8F6}"/>
              </a:ext>
            </a:extLst>
          </p:cNvPr>
          <p:cNvSpPr>
            <a:spLocks noGrp="1"/>
          </p:cNvSpPr>
          <p:nvPr>
            <p:ph type="body" sz="quarter" idx="10" hasCustomPrompt="1"/>
          </p:nvPr>
        </p:nvSpPr>
        <p:spPr>
          <a:xfrm>
            <a:off x="7062671" y="3916186"/>
            <a:ext cx="3316129" cy="593982"/>
          </a:xfrm>
          <a:prstGeom prst="roundRect">
            <a:avLst>
              <a:gd name="adj" fmla="val 50000"/>
            </a:avLst>
          </a:prstGeom>
          <a:solidFill>
            <a:schemeClr val="bg1"/>
          </a:solidFill>
        </p:spPr>
        <p:txBody>
          <a:bodyPr lIns="180000" tIns="72000" rIns="180000" bIns="72000" anchor="ctr" anchorCtr="0">
            <a:noAutofit/>
          </a:bodyPr>
          <a:lstStyle>
            <a:lvl1pPr marL="0" indent="0" algn="ctr">
              <a:buFontTx/>
              <a:buNone/>
              <a:defRPr sz="2000" b="1" cap="small" spc="50" baseline="0">
                <a:solidFill>
                  <a:schemeClr val="accent5"/>
                </a:solidFill>
                <a:latin typeface="Century Gothic" panose="020B0502020202020204" pitchFamily="34" charset="0"/>
              </a:defRPr>
            </a:lvl1pPr>
          </a:lstStyle>
          <a:p>
            <a:pPr lvl="0"/>
            <a:r>
              <a:rPr lang="fr-FR"/>
              <a:t>nom du projet</a:t>
            </a:r>
          </a:p>
        </p:txBody>
      </p:sp>
      <p:sp>
        <p:nvSpPr>
          <p:cNvPr id="32" name="Espace réservé pour une image  31">
            <a:extLst>
              <a:ext uri="{FF2B5EF4-FFF2-40B4-BE49-F238E27FC236}">
                <a16:creationId xmlns:a16="http://schemas.microsoft.com/office/drawing/2014/main" id="{4B107173-BA2A-4A43-9586-5B0EFD841F4E}"/>
              </a:ext>
            </a:extLst>
          </p:cNvPr>
          <p:cNvSpPr>
            <a:spLocks noGrp="1"/>
          </p:cNvSpPr>
          <p:nvPr>
            <p:ph type="pic" sz="quarter" idx="12" hasCustomPrompt="1"/>
          </p:nvPr>
        </p:nvSpPr>
        <p:spPr>
          <a:xfrm>
            <a:off x="1303335" y="0"/>
            <a:ext cx="5367950" cy="6857989"/>
          </a:xfrm>
          <a:custGeom>
            <a:avLst/>
            <a:gdLst>
              <a:gd name="connsiteX0" fmla="*/ 2075547 w 5367950"/>
              <a:gd name="connsiteY0" fmla="*/ 2196407 h 6857989"/>
              <a:gd name="connsiteX1" fmla="*/ 842954 w 5367950"/>
              <a:gd name="connsiteY1" fmla="*/ 3429000 h 6857989"/>
              <a:gd name="connsiteX2" fmla="*/ 2075547 w 5367950"/>
              <a:gd name="connsiteY2" fmla="*/ 4661593 h 6857989"/>
              <a:gd name="connsiteX3" fmla="*/ 3308140 w 5367950"/>
              <a:gd name="connsiteY3" fmla="*/ 3429000 h 6857989"/>
              <a:gd name="connsiteX4" fmla="*/ 2075547 w 5367950"/>
              <a:gd name="connsiteY4" fmla="*/ 2196407 h 6857989"/>
              <a:gd name="connsiteX5" fmla="*/ 497851 w 5367950"/>
              <a:gd name="connsiteY5" fmla="*/ 0 h 6857989"/>
              <a:gd name="connsiteX6" fmla="*/ 4945369 w 5367950"/>
              <a:gd name="connsiteY6" fmla="*/ 0 h 6857989"/>
              <a:gd name="connsiteX7" fmla="*/ 4935805 w 5367950"/>
              <a:gd name="connsiteY7" fmla="*/ 14919 h 6857989"/>
              <a:gd name="connsiteX8" fmla="*/ 4066681 w 5367950"/>
              <a:gd name="connsiteY8" fmla="*/ 3127873 h 6857989"/>
              <a:gd name="connsiteX9" fmla="*/ 5259333 w 5367950"/>
              <a:gd name="connsiteY9" fmla="*/ 6719772 h 6857989"/>
              <a:gd name="connsiteX10" fmla="*/ 5367950 w 5367950"/>
              <a:gd name="connsiteY10" fmla="*/ 6857989 h 6857989"/>
              <a:gd name="connsiteX11" fmla="*/ 716599 w 5367950"/>
              <a:gd name="connsiteY11" fmla="*/ 6857989 h 6857989"/>
              <a:gd name="connsiteX12" fmla="*/ 611047 w 5367950"/>
              <a:gd name="connsiteY12" fmla="*/ 6590287 h 6857989"/>
              <a:gd name="connsiteX13" fmla="*/ 0 w 5367950"/>
              <a:gd name="connsiteY13" fmla="*/ 3127873 h 6857989"/>
              <a:gd name="connsiteX14" fmla="*/ 452729 w 5367950"/>
              <a:gd name="connsiteY14" fmla="*/ 133355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7950" h="6857989">
                <a:moveTo>
                  <a:pt x="2075547" y="2196407"/>
                </a:moveTo>
                <a:cubicBezTo>
                  <a:pt x="1394805" y="2196407"/>
                  <a:pt x="842954" y="2748258"/>
                  <a:pt x="842954" y="3429000"/>
                </a:cubicBezTo>
                <a:cubicBezTo>
                  <a:pt x="842954" y="4109742"/>
                  <a:pt x="1394805" y="4661593"/>
                  <a:pt x="2075547" y="4661593"/>
                </a:cubicBezTo>
                <a:cubicBezTo>
                  <a:pt x="2756289" y="4661593"/>
                  <a:pt x="3308140" y="4109742"/>
                  <a:pt x="3308140" y="3429000"/>
                </a:cubicBezTo>
                <a:cubicBezTo>
                  <a:pt x="3308140" y="2748258"/>
                  <a:pt x="2756289" y="2196407"/>
                  <a:pt x="2075547" y="2196407"/>
                </a:cubicBezTo>
                <a:close/>
                <a:moveTo>
                  <a:pt x="497851" y="0"/>
                </a:moveTo>
                <a:lnTo>
                  <a:pt x="4945369" y="0"/>
                </a:lnTo>
                <a:lnTo>
                  <a:pt x="4935805" y="14919"/>
                </a:lnTo>
                <a:cubicBezTo>
                  <a:pt x="4384281" y="922607"/>
                  <a:pt x="4066681" y="1988150"/>
                  <a:pt x="4066681" y="3127873"/>
                </a:cubicBezTo>
                <a:cubicBezTo>
                  <a:pt x="4066681" y="4474819"/>
                  <a:pt x="4510271" y="5718158"/>
                  <a:pt x="5259333" y="6719772"/>
                </a:cubicBezTo>
                <a:lnTo>
                  <a:pt x="5367950" y="6857989"/>
                </a:lnTo>
                <a:lnTo>
                  <a:pt x="716599" y="6857989"/>
                </a:lnTo>
                <a:lnTo>
                  <a:pt x="611047" y="6590287"/>
                </a:lnTo>
                <a:cubicBezTo>
                  <a:pt x="215740" y="5510651"/>
                  <a:pt x="0" y="4344456"/>
                  <a:pt x="0" y="3127873"/>
                </a:cubicBezTo>
                <a:cubicBezTo>
                  <a:pt x="0" y="2085088"/>
                  <a:pt x="158503" y="1079322"/>
                  <a:pt x="452729" y="133355"/>
                </a:cubicBezTo>
                <a:close/>
              </a:path>
            </a:pathLst>
          </a:custGeom>
        </p:spPr>
        <p:txBody>
          <a:bodyPr wrap="square" bIns="2520000" anchor="ctr">
            <a:noAutofit/>
          </a:bodyPr>
          <a:lstStyle>
            <a:lvl1pPr marL="0" indent="0" algn="ctr">
              <a:buNone/>
              <a:defRPr>
                <a:solidFill>
                  <a:schemeClr val="bg2"/>
                </a:solidFill>
              </a:defRPr>
            </a:lvl1pPr>
          </a:lstStyle>
          <a:p>
            <a:r>
              <a:rPr lang="fr-FR"/>
              <a:t>Insérer une image</a:t>
            </a:r>
          </a:p>
        </p:txBody>
      </p:sp>
      <p:sp>
        <p:nvSpPr>
          <p:cNvPr id="4" name="Arc 3">
            <a:extLst>
              <a:ext uri="{FF2B5EF4-FFF2-40B4-BE49-F238E27FC236}">
                <a16:creationId xmlns:a16="http://schemas.microsoft.com/office/drawing/2014/main" id="{2A628B81-9826-4DB3-BB12-E2FBB358129F}"/>
              </a:ext>
            </a:extLst>
          </p:cNvPr>
          <p:cNvSpPr/>
          <p:nvPr userDrawn="1"/>
        </p:nvSpPr>
        <p:spPr>
          <a:xfrm>
            <a:off x="6931281" y="1689357"/>
            <a:ext cx="3578909" cy="2920744"/>
          </a:xfrm>
          <a:prstGeom prst="arc">
            <a:avLst>
              <a:gd name="adj1" fmla="val 12623186"/>
              <a:gd name="adj2" fmla="val 19803958"/>
            </a:avLst>
          </a:prstGeom>
          <a:ln>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Arc 29">
            <a:extLst>
              <a:ext uri="{FF2B5EF4-FFF2-40B4-BE49-F238E27FC236}">
                <a16:creationId xmlns:a16="http://schemas.microsoft.com/office/drawing/2014/main" id="{EAEFCC22-DD9C-4222-82F2-EBF274A60D93}"/>
              </a:ext>
            </a:extLst>
          </p:cNvPr>
          <p:cNvSpPr/>
          <p:nvPr userDrawn="1"/>
        </p:nvSpPr>
        <p:spPr>
          <a:xfrm rot="10800000">
            <a:off x="6931281" y="2656987"/>
            <a:ext cx="3578909" cy="2920744"/>
          </a:xfrm>
          <a:prstGeom prst="arc">
            <a:avLst>
              <a:gd name="adj1" fmla="val 12623186"/>
              <a:gd name="adj2" fmla="val 19803958"/>
            </a:avLst>
          </a:prstGeom>
          <a:ln>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33" name="Groupe 32">
            <a:extLst>
              <a:ext uri="{FF2B5EF4-FFF2-40B4-BE49-F238E27FC236}">
                <a16:creationId xmlns:a16="http://schemas.microsoft.com/office/drawing/2014/main" id="{8709D7EE-19C1-4567-9D9D-CDC5706C6DE6}"/>
              </a:ext>
            </a:extLst>
          </p:cNvPr>
          <p:cNvGrpSpPr/>
          <p:nvPr userDrawn="1"/>
        </p:nvGrpSpPr>
        <p:grpSpPr>
          <a:xfrm>
            <a:off x="2146289" y="2196407"/>
            <a:ext cx="2465186" cy="2465186"/>
            <a:chOff x="2146289" y="2110851"/>
            <a:chExt cx="2465186" cy="2465186"/>
          </a:xfrm>
        </p:grpSpPr>
        <p:sp>
          <p:nvSpPr>
            <p:cNvPr id="34" name="Ellipse 33">
              <a:extLst>
                <a:ext uri="{FF2B5EF4-FFF2-40B4-BE49-F238E27FC236}">
                  <a16:creationId xmlns:a16="http://schemas.microsoft.com/office/drawing/2014/main" id="{E39FD5F6-4FCD-47D6-A4AC-7018F71705DB}"/>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5" name="Picture 2" descr="RÃ©sultat de recherche d'images pour &quot;logo dimo software&quot;">
              <a:extLst>
                <a:ext uri="{FF2B5EF4-FFF2-40B4-BE49-F238E27FC236}">
                  <a16:creationId xmlns:a16="http://schemas.microsoft.com/office/drawing/2014/main" id="{A6D3AFE3-8D66-41B9-9A3D-288AAA410F8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9268001"/>
      </p:ext>
    </p:extLst>
  </p:cSld>
  <p:clrMapOvr>
    <a:masterClrMapping/>
  </p:clrMapOvr>
  <p:extLst>
    <p:ext uri="{DCECCB84-F9BA-43D5-87BE-67443E8EF086}">
      <p15:sldGuideLst xmlns:p15="http://schemas.microsoft.com/office/powerpoint/2012/main">
        <p15:guide id="1" orient="horz" pos="177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lide de transition (2)">
    <p:bg>
      <p:bgPr>
        <a:solidFill>
          <a:schemeClr val="bg1"/>
        </a:solidFill>
        <a:effectLst/>
      </p:bgPr>
    </p:bg>
    <p:spTree>
      <p:nvGrpSpPr>
        <p:cNvPr id="1" name=""/>
        <p:cNvGrpSpPr/>
        <p:nvPr/>
      </p:nvGrpSpPr>
      <p:grpSpPr>
        <a:xfrm>
          <a:off x="0" y="0"/>
          <a:ext cx="0" cy="0"/>
          <a:chOff x="0" y="0"/>
          <a:chExt cx="0" cy="0"/>
        </a:xfrm>
      </p:grpSpPr>
      <p:sp>
        <p:nvSpPr>
          <p:cNvPr id="27" name="Forme libre : forme 26">
            <a:extLst>
              <a:ext uri="{FF2B5EF4-FFF2-40B4-BE49-F238E27FC236}">
                <a16:creationId xmlns:a16="http://schemas.microsoft.com/office/drawing/2014/main" id="{D5C98B44-E7C0-4BB2-B875-D63D08947E12}"/>
              </a:ext>
            </a:extLst>
          </p:cNvPr>
          <p:cNvSpPr/>
          <p:nvPr userDrawn="1"/>
        </p:nvSpPr>
        <p:spPr>
          <a:xfrm flipH="1">
            <a:off x="4570690" y="11"/>
            <a:ext cx="7621310" cy="6857989"/>
          </a:xfrm>
          <a:custGeom>
            <a:avLst/>
            <a:gdLst>
              <a:gd name="connsiteX0" fmla="*/ 0 w 7621310"/>
              <a:gd name="connsiteY0" fmla="*/ 0 h 6857989"/>
              <a:gd name="connsiteX1" fmla="*/ 2675941 w 7621310"/>
              <a:gd name="connsiteY1" fmla="*/ 0 h 6857989"/>
              <a:gd name="connsiteX2" fmla="*/ 3999941 w 7621310"/>
              <a:gd name="connsiteY2" fmla="*/ 0 h 6857989"/>
              <a:gd name="connsiteX3" fmla="*/ 7123459 w 7621310"/>
              <a:gd name="connsiteY3" fmla="*/ 0 h 6857989"/>
              <a:gd name="connsiteX4" fmla="*/ 7168581 w 7621310"/>
              <a:gd name="connsiteY4" fmla="*/ 133355 h 6857989"/>
              <a:gd name="connsiteX5" fmla="*/ 7621310 w 7621310"/>
              <a:gd name="connsiteY5" fmla="*/ 3127873 h 6857989"/>
              <a:gd name="connsiteX6" fmla="*/ 7010263 w 7621310"/>
              <a:gd name="connsiteY6" fmla="*/ 6590287 h 6857989"/>
              <a:gd name="connsiteX7" fmla="*/ 6904711 w 7621310"/>
              <a:gd name="connsiteY7" fmla="*/ 6857989 h 6857989"/>
              <a:gd name="connsiteX8" fmla="*/ 3999941 w 7621310"/>
              <a:gd name="connsiteY8" fmla="*/ 6857989 h 6857989"/>
              <a:gd name="connsiteX9" fmla="*/ 2253360 w 7621310"/>
              <a:gd name="connsiteY9" fmla="*/ 6857989 h 6857989"/>
              <a:gd name="connsiteX10" fmla="*/ 0 w 7621310"/>
              <a:gd name="connsiteY10" fmla="*/ 6857989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21310" h="6857989">
                <a:moveTo>
                  <a:pt x="0" y="0"/>
                </a:moveTo>
                <a:lnTo>
                  <a:pt x="2675941" y="0"/>
                </a:lnTo>
                <a:lnTo>
                  <a:pt x="3999941" y="0"/>
                </a:lnTo>
                <a:lnTo>
                  <a:pt x="7123459" y="0"/>
                </a:lnTo>
                <a:lnTo>
                  <a:pt x="7168581" y="133355"/>
                </a:lnTo>
                <a:cubicBezTo>
                  <a:pt x="7462807" y="1079322"/>
                  <a:pt x="7621310" y="2085088"/>
                  <a:pt x="7621310" y="3127873"/>
                </a:cubicBezTo>
                <a:cubicBezTo>
                  <a:pt x="7621310" y="4344456"/>
                  <a:pt x="7405570" y="5510651"/>
                  <a:pt x="7010263" y="6590287"/>
                </a:cubicBezTo>
                <a:lnTo>
                  <a:pt x="6904711" y="6857989"/>
                </a:lnTo>
                <a:lnTo>
                  <a:pt x="3999941" y="6857989"/>
                </a:lnTo>
                <a:lnTo>
                  <a:pt x="2253360" y="6857989"/>
                </a:lnTo>
                <a:lnTo>
                  <a:pt x="0" y="68579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space réservé pour une image  32">
            <a:extLst>
              <a:ext uri="{FF2B5EF4-FFF2-40B4-BE49-F238E27FC236}">
                <a16:creationId xmlns:a16="http://schemas.microsoft.com/office/drawing/2014/main" id="{2E6BBDE0-130E-4532-B683-1B6AB5430236}"/>
              </a:ext>
            </a:extLst>
          </p:cNvPr>
          <p:cNvSpPr>
            <a:spLocks noGrp="1"/>
          </p:cNvSpPr>
          <p:nvPr>
            <p:ph type="pic" sz="quarter" idx="12"/>
          </p:nvPr>
        </p:nvSpPr>
        <p:spPr>
          <a:xfrm flipH="1">
            <a:off x="0" y="0"/>
            <a:ext cx="5411787" cy="6858000"/>
          </a:xfrm>
          <a:custGeom>
            <a:avLst/>
            <a:gdLst>
              <a:gd name="connsiteX0" fmla="*/ 479725 w 5411787"/>
              <a:gd name="connsiteY0" fmla="*/ 0 h 6858000"/>
              <a:gd name="connsiteX1" fmla="*/ 5411787 w 5411787"/>
              <a:gd name="connsiteY1" fmla="*/ 0 h 6858000"/>
              <a:gd name="connsiteX2" fmla="*/ 5411787 w 5411787"/>
              <a:gd name="connsiteY2" fmla="*/ 6858000 h 6858000"/>
              <a:gd name="connsiteX3" fmla="*/ 0 w 5411787"/>
              <a:gd name="connsiteY3" fmla="*/ 6858000 h 6858000"/>
              <a:gd name="connsiteX4" fmla="*/ 0 w 5411787"/>
              <a:gd name="connsiteY4" fmla="*/ 6857989 h 6858000"/>
              <a:gd name="connsiteX5" fmla="*/ 260977 w 5411787"/>
              <a:gd name="connsiteY5" fmla="*/ 6857989 h 6858000"/>
              <a:gd name="connsiteX6" fmla="*/ 366529 w 5411787"/>
              <a:gd name="connsiteY6" fmla="*/ 6590287 h 6858000"/>
              <a:gd name="connsiteX7" fmla="*/ 977576 w 5411787"/>
              <a:gd name="connsiteY7" fmla="*/ 3127873 h 6858000"/>
              <a:gd name="connsiteX8" fmla="*/ 524847 w 5411787"/>
              <a:gd name="connsiteY8" fmla="*/ 1333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11787" h="6858000">
                <a:moveTo>
                  <a:pt x="479725" y="0"/>
                </a:moveTo>
                <a:lnTo>
                  <a:pt x="5411787" y="0"/>
                </a:lnTo>
                <a:lnTo>
                  <a:pt x="5411787" y="6858000"/>
                </a:lnTo>
                <a:lnTo>
                  <a:pt x="0" y="6858000"/>
                </a:lnTo>
                <a:lnTo>
                  <a:pt x="0" y="6857989"/>
                </a:lnTo>
                <a:lnTo>
                  <a:pt x="260977" y="6857989"/>
                </a:lnTo>
                <a:lnTo>
                  <a:pt x="366529" y="6590287"/>
                </a:lnTo>
                <a:cubicBezTo>
                  <a:pt x="761836" y="5510651"/>
                  <a:pt x="977576" y="4344456"/>
                  <a:pt x="977576" y="3127873"/>
                </a:cubicBezTo>
                <a:cubicBezTo>
                  <a:pt x="977576" y="2085088"/>
                  <a:pt x="819073" y="1079322"/>
                  <a:pt x="524847" y="133355"/>
                </a:cubicBezTo>
                <a:close/>
              </a:path>
            </a:pathLst>
          </a:custGeom>
        </p:spPr>
        <p:txBody>
          <a:bodyPr wrap="square">
            <a:noAutofit/>
          </a:bodyPr>
          <a:lstStyle/>
          <a:p>
            <a:endParaRPr lang="fr-FR"/>
          </a:p>
        </p:txBody>
      </p:sp>
      <p:grpSp>
        <p:nvGrpSpPr>
          <p:cNvPr id="20" name="Groupe 19">
            <a:extLst>
              <a:ext uri="{FF2B5EF4-FFF2-40B4-BE49-F238E27FC236}">
                <a16:creationId xmlns:a16="http://schemas.microsoft.com/office/drawing/2014/main" id="{E3FBF14F-B16A-4130-9E86-E9B95925932F}"/>
              </a:ext>
            </a:extLst>
          </p:cNvPr>
          <p:cNvGrpSpPr/>
          <p:nvPr userDrawn="1"/>
        </p:nvGrpSpPr>
        <p:grpSpPr>
          <a:xfrm flipH="1">
            <a:off x="9960013" y="-1706713"/>
            <a:ext cx="4136422" cy="4136422"/>
            <a:chOff x="-2068211" y="-1706713"/>
            <a:chExt cx="4136422" cy="4136422"/>
          </a:xfrm>
        </p:grpSpPr>
        <p:grpSp>
          <p:nvGrpSpPr>
            <p:cNvPr id="21" name="Groupe 20">
              <a:extLst>
                <a:ext uri="{FF2B5EF4-FFF2-40B4-BE49-F238E27FC236}">
                  <a16:creationId xmlns:a16="http://schemas.microsoft.com/office/drawing/2014/main" id="{C4C64026-AF35-49CF-8BCF-0F1C11AD3DF0}"/>
                </a:ext>
              </a:extLst>
            </p:cNvPr>
            <p:cNvGrpSpPr/>
            <p:nvPr userDrawn="1"/>
          </p:nvGrpSpPr>
          <p:grpSpPr>
            <a:xfrm>
              <a:off x="-2068211" y="-1706713"/>
              <a:ext cx="4136422" cy="4136422"/>
              <a:chOff x="-2068211" y="-1706713"/>
              <a:chExt cx="4136422" cy="4136422"/>
            </a:xfrm>
          </p:grpSpPr>
          <p:sp>
            <p:nvSpPr>
              <p:cNvPr id="23" name="Ellipse 22">
                <a:extLst>
                  <a:ext uri="{FF2B5EF4-FFF2-40B4-BE49-F238E27FC236}">
                    <a16:creationId xmlns:a16="http://schemas.microsoft.com/office/drawing/2014/main" id="{5E5E8473-6652-4EFA-9B9D-7EDA9A827FBE}"/>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4" name="Ellipse 23">
                <a:extLst>
                  <a:ext uri="{FF2B5EF4-FFF2-40B4-BE49-F238E27FC236}">
                    <a16:creationId xmlns:a16="http://schemas.microsoft.com/office/drawing/2014/main" id="{630A8C17-C0E1-4B87-8660-C8B0D43E0BA7}"/>
                  </a:ext>
                </a:extLst>
              </p:cNvPr>
              <p:cNvSpPr/>
              <p:nvPr userDrawn="1"/>
            </p:nvSpPr>
            <p:spPr>
              <a:xfrm>
                <a:off x="296979" y="1602429"/>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22" name="Cercle : creux 21">
              <a:extLst>
                <a:ext uri="{FF2B5EF4-FFF2-40B4-BE49-F238E27FC236}">
                  <a16:creationId xmlns:a16="http://schemas.microsoft.com/office/drawing/2014/main" id="{7EFBB261-2108-4FCD-8083-73804126C7E7}"/>
                </a:ext>
              </a:extLst>
            </p:cNvPr>
            <p:cNvSpPr/>
            <p:nvPr userDrawn="1"/>
          </p:nvSpPr>
          <p:spPr>
            <a:xfrm>
              <a:off x="-1020992" y="-748704"/>
              <a:ext cx="2220405" cy="2220405"/>
            </a:xfrm>
            <a:prstGeom prst="donut">
              <a:avLst>
                <a:gd name="adj" fmla="val 12471"/>
              </a:avLst>
            </a:prstGeom>
            <a:solidFill>
              <a:schemeClr val="bg1">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sp>
        <p:nvSpPr>
          <p:cNvPr id="7" name="Espace réservé du texte 11">
            <a:extLst>
              <a:ext uri="{FF2B5EF4-FFF2-40B4-BE49-F238E27FC236}">
                <a16:creationId xmlns:a16="http://schemas.microsoft.com/office/drawing/2014/main" id="{6A58CF92-B668-42A8-A9C6-720E9F3849C1}"/>
              </a:ext>
            </a:extLst>
          </p:cNvPr>
          <p:cNvSpPr>
            <a:spLocks noGrp="1"/>
          </p:cNvSpPr>
          <p:nvPr>
            <p:ph type="body" sz="quarter" idx="11" hasCustomPrompt="1"/>
          </p:nvPr>
        </p:nvSpPr>
        <p:spPr>
          <a:xfrm>
            <a:off x="6158689" y="2801136"/>
            <a:ext cx="4796948" cy="1255728"/>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a:t>Phrase d’accroche ou présentation d’un nouveau chapitre</a:t>
            </a:r>
          </a:p>
        </p:txBody>
      </p:sp>
      <p:grpSp>
        <p:nvGrpSpPr>
          <p:cNvPr id="13" name="Groupe 12">
            <a:extLst>
              <a:ext uri="{FF2B5EF4-FFF2-40B4-BE49-F238E27FC236}">
                <a16:creationId xmlns:a16="http://schemas.microsoft.com/office/drawing/2014/main" id="{47A449F6-BCE0-4CCD-B3C6-6B66323957E1}"/>
              </a:ext>
            </a:extLst>
          </p:cNvPr>
          <p:cNvGrpSpPr/>
          <p:nvPr userDrawn="1"/>
        </p:nvGrpSpPr>
        <p:grpSpPr>
          <a:xfrm>
            <a:off x="8034424" y="4934693"/>
            <a:ext cx="1045479" cy="1045479"/>
            <a:chOff x="2146289" y="2110851"/>
            <a:chExt cx="2465186" cy="2465186"/>
          </a:xfrm>
        </p:grpSpPr>
        <p:sp>
          <p:nvSpPr>
            <p:cNvPr id="14" name="Ellipse 13">
              <a:extLst>
                <a:ext uri="{FF2B5EF4-FFF2-40B4-BE49-F238E27FC236}">
                  <a16:creationId xmlns:a16="http://schemas.microsoft.com/office/drawing/2014/main" id="{9810D16C-1A75-4B9B-ABAA-10AEB41CE99E}"/>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Picture 2" descr="RÃ©sultat de recherche d'images pour &quot;logo dimo software&quot;">
              <a:extLst>
                <a:ext uri="{FF2B5EF4-FFF2-40B4-BE49-F238E27FC236}">
                  <a16:creationId xmlns:a16="http://schemas.microsoft.com/office/drawing/2014/main" id="{374207AF-B31E-4953-BC2A-32D73C78F47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54102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e + image">
    <p:bg>
      <p:bgPr>
        <a:solidFill>
          <a:schemeClr val="bg1"/>
        </a:solidFill>
        <a:effectLst/>
      </p:bgPr>
    </p:bg>
    <p:spTree>
      <p:nvGrpSpPr>
        <p:cNvPr id="1" name=""/>
        <p:cNvGrpSpPr/>
        <p:nvPr/>
      </p:nvGrpSpPr>
      <p:grpSpPr>
        <a:xfrm>
          <a:off x="0" y="0"/>
          <a:ext cx="0" cy="0"/>
          <a:chOff x="0" y="0"/>
          <a:chExt cx="0" cy="0"/>
        </a:xfrm>
      </p:grpSpPr>
      <p:sp>
        <p:nvSpPr>
          <p:cNvPr id="6" name="Espace réservé pour une image  17">
            <a:extLst>
              <a:ext uri="{FF2B5EF4-FFF2-40B4-BE49-F238E27FC236}">
                <a16:creationId xmlns:a16="http://schemas.microsoft.com/office/drawing/2014/main" id="{EE8FB8D1-E94C-4943-939B-32BD08C2A96D}"/>
              </a:ext>
            </a:extLst>
          </p:cNvPr>
          <p:cNvSpPr>
            <a:spLocks noGrp="1"/>
          </p:cNvSpPr>
          <p:nvPr>
            <p:ph type="pic" sz="quarter" idx="12" hasCustomPrompt="1"/>
          </p:nvPr>
        </p:nvSpPr>
        <p:spPr>
          <a:xfrm flipH="1">
            <a:off x="6890103" y="6"/>
            <a:ext cx="5367950" cy="6857989"/>
          </a:xfrm>
          <a:custGeom>
            <a:avLst/>
            <a:gdLst>
              <a:gd name="connsiteX0" fmla="*/ 497851 w 5367950"/>
              <a:gd name="connsiteY0" fmla="*/ 0 h 6857989"/>
              <a:gd name="connsiteX1" fmla="*/ 4945369 w 5367950"/>
              <a:gd name="connsiteY1" fmla="*/ 0 h 6857989"/>
              <a:gd name="connsiteX2" fmla="*/ 4935805 w 5367950"/>
              <a:gd name="connsiteY2" fmla="*/ 14919 h 6857989"/>
              <a:gd name="connsiteX3" fmla="*/ 4066681 w 5367950"/>
              <a:gd name="connsiteY3" fmla="*/ 3127873 h 6857989"/>
              <a:gd name="connsiteX4" fmla="*/ 5259333 w 5367950"/>
              <a:gd name="connsiteY4" fmla="*/ 6719772 h 6857989"/>
              <a:gd name="connsiteX5" fmla="*/ 5367950 w 5367950"/>
              <a:gd name="connsiteY5" fmla="*/ 6857989 h 6857989"/>
              <a:gd name="connsiteX6" fmla="*/ 716599 w 5367950"/>
              <a:gd name="connsiteY6" fmla="*/ 6857989 h 6857989"/>
              <a:gd name="connsiteX7" fmla="*/ 611047 w 5367950"/>
              <a:gd name="connsiteY7" fmla="*/ 6590287 h 6857989"/>
              <a:gd name="connsiteX8" fmla="*/ 0 w 5367950"/>
              <a:gd name="connsiteY8" fmla="*/ 3127873 h 6857989"/>
              <a:gd name="connsiteX9" fmla="*/ 452729 w 5367950"/>
              <a:gd name="connsiteY9" fmla="*/ 133355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67950" h="6857989">
                <a:moveTo>
                  <a:pt x="497851" y="0"/>
                </a:moveTo>
                <a:lnTo>
                  <a:pt x="4945369" y="0"/>
                </a:lnTo>
                <a:lnTo>
                  <a:pt x="4935805" y="14919"/>
                </a:lnTo>
                <a:cubicBezTo>
                  <a:pt x="4384281" y="922607"/>
                  <a:pt x="4066681" y="1988150"/>
                  <a:pt x="4066681" y="3127873"/>
                </a:cubicBezTo>
                <a:cubicBezTo>
                  <a:pt x="4066681" y="4474819"/>
                  <a:pt x="4510271" y="5718158"/>
                  <a:pt x="5259333" y="6719772"/>
                </a:cubicBezTo>
                <a:lnTo>
                  <a:pt x="5367950" y="6857989"/>
                </a:lnTo>
                <a:lnTo>
                  <a:pt x="716599" y="6857989"/>
                </a:lnTo>
                <a:lnTo>
                  <a:pt x="611047" y="6590287"/>
                </a:lnTo>
                <a:cubicBezTo>
                  <a:pt x="215740" y="5510651"/>
                  <a:pt x="0" y="4344456"/>
                  <a:pt x="0" y="3127873"/>
                </a:cubicBezTo>
                <a:cubicBezTo>
                  <a:pt x="0" y="2085088"/>
                  <a:pt x="158503" y="1079322"/>
                  <a:pt x="452729" y="133355"/>
                </a:cubicBezTo>
                <a:close/>
              </a:path>
            </a:pathLst>
          </a:custGeom>
        </p:spPr>
        <p:txBody>
          <a:bodyPr wrap="square" bIns="2520000" anchor="ctr">
            <a:noAutofit/>
          </a:bodyPr>
          <a:lstStyle>
            <a:lvl1pPr marL="0" indent="0" algn="ctr">
              <a:buNone/>
              <a:defRPr>
                <a:solidFill>
                  <a:schemeClr val="bg2"/>
                </a:solidFill>
              </a:defRPr>
            </a:lvl1pPr>
          </a:lstStyle>
          <a:p>
            <a:r>
              <a:rPr lang="fr-FR"/>
              <a:t>Insérer une image</a:t>
            </a:r>
          </a:p>
        </p:txBody>
      </p:sp>
      <p:sp>
        <p:nvSpPr>
          <p:cNvPr id="8" name="Arc 7">
            <a:extLst>
              <a:ext uri="{FF2B5EF4-FFF2-40B4-BE49-F238E27FC236}">
                <a16:creationId xmlns:a16="http://schemas.microsoft.com/office/drawing/2014/main" id="{0CF0FC4B-EB9D-49BE-9211-455A2444F132}"/>
              </a:ext>
            </a:extLst>
          </p:cNvPr>
          <p:cNvSpPr/>
          <p:nvPr userDrawn="1"/>
        </p:nvSpPr>
        <p:spPr>
          <a:xfrm rot="7590984" flipH="1">
            <a:off x="-2997456" y="-2413524"/>
            <a:ext cx="11082792" cy="11082792"/>
          </a:xfrm>
          <a:prstGeom prst="arc">
            <a:avLst>
              <a:gd name="adj1" fmla="val 15950020"/>
              <a:gd name="adj2" fmla="val 20379000"/>
            </a:avLst>
          </a:prstGeom>
          <a:ln w="63500">
            <a:solidFill>
              <a:schemeClr val="accent1">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Ellipse 9">
            <a:extLst>
              <a:ext uri="{FF2B5EF4-FFF2-40B4-BE49-F238E27FC236}">
                <a16:creationId xmlns:a16="http://schemas.microsoft.com/office/drawing/2014/main" id="{7AD08EE3-E070-4478-94C3-6FFE1BDBB198}"/>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11" name="Cercle : creux 10">
            <a:extLst>
              <a:ext uri="{FF2B5EF4-FFF2-40B4-BE49-F238E27FC236}">
                <a16:creationId xmlns:a16="http://schemas.microsoft.com/office/drawing/2014/main" id="{37C9C9E2-254D-46F4-AF72-51E1CC0AB428}"/>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3" name="Espace réservé du texte 2">
            <a:extLst>
              <a:ext uri="{FF2B5EF4-FFF2-40B4-BE49-F238E27FC236}">
                <a16:creationId xmlns:a16="http://schemas.microsoft.com/office/drawing/2014/main" id="{82157655-07B2-4A32-9CFC-CDE2BAEBD7AF}"/>
              </a:ext>
            </a:extLst>
          </p:cNvPr>
          <p:cNvSpPr>
            <a:spLocks noGrp="1"/>
          </p:cNvSpPr>
          <p:nvPr>
            <p:ph type="body" sz="quarter" idx="11" hasCustomPrompt="1"/>
          </p:nvPr>
        </p:nvSpPr>
        <p:spPr>
          <a:xfrm>
            <a:off x="1387020" y="1522096"/>
            <a:ext cx="5721667" cy="4199974"/>
          </a:xfrm>
          <a:prstGeom prst="rect">
            <a:avLst/>
          </a:prstGeom>
          <a:solidFill>
            <a:schemeClr val="bg1">
              <a:alpha val="0"/>
            </a:schemeClr>
          </a:solidFill>
          <a:effectLst/>
        </p:spPr>
        <p:txBody>
          <a:bodyPr lIns="360000" tIns="360000" rIns="360000" bIns="360000" anchor="ctr">
            <a:noAutofit/>
          </a:bodyPr>
          <a:lstStyle>
            <a:lvl1pPr algn="just">
              <a:defRPr/>
            </a:lvl1pPr>
            <a:lvl2pPr algn="just">
              <a:defRPr/>
            </a:lvl2pPr>
            <a:lvl3pPr algn="just">
              <a:defRPr/>
            </a:lvl3pPr>
          </a:lstStyle>
          <a:p>
            <a:pPr lvl="0"/>
            <a:r>
              <a:rPr lang="fr-FR" dirty="0"/>
              <a:t>Premier niveau</a:t>
            </a:r>
          </a:p>
          <a:p>
            <a:pPr lvl="1"/>
            <a:r>
              <a:rPr lang="fr-FR" dirty="0"/>
              <a:t>Deuxième niveau</a:t>
            </a:r>
          </a:p>
          <a:p>
            <a:pPr lvl="2"/>
            <a:r>
              <a:rPr lang="fr-FR" dirty="0"/>
              <a:t>Troisième niveau</a:t>
            </a:r>
          </a:p>
        </p:txBody>
      </p:sp>
      <p:grpSp>
        <p:nvGrpSpPr>
          <p:cNvPr id="16" name="Groupe 15">
            <a:extLst>
              <a:ext uri="{FF2B5EF4-FFF2-40B4-BE49-F238E27FC236}">
                <a16:creationId xmlns:a16="http://schemas.microsoft.com/office/drawing/2014/main" id="{54DD3E1A-DBF3-4C4B-9DA8-22560CC079D0}"/>
              </a:ext>
            </a:extLst>
          </p:cNvPr>
          <p:cNvGrpSpPr/>
          <p:nvPr userDrawn="1"/>
        </p:nvGrpSpPr>
        <p:grpSpPr>
          <a:xfrm>
            <a:off x="163036" y="6047419"/>
            <a:ext cx="577956" cy="577956"/>
            <a:chOff x="455652" y="5824392"/>
            <a:chExt cx="577956" cy="577956"/>
          </a:xfrm>
        </p:grpSpPr>
        <p:sp>
          <p:nvSpPr>
            <p:cNvPr id="17" name="Ellipse 16">
              <a:extLst>
                <a:ext uri="{FF2B5EF4-FFF2-40B4-BE49-F238E27FC236}">
                  <a16:creationId xmlns:a16="http://schemas.microsoft.com/office/drawing/2014/main" id="{3C1BC571-488F-40B1-9964-9DEA041E0D6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a:extLst>
                <a:ext uri="{FF2B5EF4-FFF2-40B4-BE49-F238E27FC236}">
                  <a16:creationId xmlns:a16="http://schemas.microsoft.com/office/drawing/2014/main" id="{D6B54A63-1B6A-4CB5-9A97-058B6785200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4" name="Espace réservé du texte 9">
            <a:extLst>
              <a:ext uri="{FF2B5EF4-FFF2-40B4-BE49-F238E27FC236}">
                <a16:creationId xmlns:a16="http://schemas.microsoft.com/office/drawing/2014/main" id="{DD930406-529F-42BC-980E-75520A11AD7C}"/>
              </a:ext>
            </a:extLst>
          </p:cNvPr>
          <p:cNvSpPr>
            <a:spLocks noGrp="1"/>
          </p:cNvSpPr>
          <p:nvPr>
            <p:ph type="body" sz="quarter" idx="10" hasCustomPrompt="1"/>
          </p:nvPr>
        </p:nvSpPr>
        <p:spPr>
          <a:xfrm>
            <a:off x="452014" y="360000"/>
            <a:ext cx="6656672"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213481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exte + image (2)">
    <p:bg>
      <p:bgPr>
        <a:solidFill>
          <a:schemeClr val="bg1"/>
        </a:solidFill>
        <a:effectLst/>
      </p:bgPr>
    </p:bg>
    <p:spTree>
      <p:nvGrpSpPr>
        <p:cNvPr id="1" name=""/>
        <p:cNvGrpSpPr/>
        <p:nvPr/>
      </p:nvGrpSpPr>
      <p:grpSpPr>
        <a:xfrm>
          <a:off x="0" y="0"/>
          <a:ext cx="0" cy="0"/>
          <a:chOff x="0" y="0"/>
          <a:chExt cx="0" cy="0"/>
        </a:xfrm>
      </p:grpSpPr>
      <p:sp>
        <p:nvSpPr>
          <p:cNvPr id="33" name="Espace réservé pour une image  32">
            <a:extLst>
              <a:ext uri="{FF2B5EF4-FFF2-40B4-BE49-F238E27FC236}">
                <a16:creationId xmlns:a16="http://schemas.microsoft.com/office/drawing/2014/main" id="{7CD55D42-6F5C-4F56-AFB2-89A0C87FF569}"/>
              </a:ext>
            </a:extLst>
          </p:cNvPr>
          <p:cNvSpPr>
            <a:spLocks noGrp="1"/>
          </p:cNvSpPr>
          <p:nvPr>
            <p:ph type="pic" sz="quarter" idx="13"/>
          </p:nvPr>
        </p:nvSpPr>
        <p:spPr>
          <a:xfrm>
            <a:off x="1" y="2394936"/>
            <a:ext cx="5428486" cy="4463064"/>
          </a:xfrm>
          <a:custGeom>
            <a:avLst/>
            <a:gdLst>
              <a:gd name="connsiteX0" fmla="*/ 3205909 w 5428486"/>
              <a:gd name="connsiteY0" fmla="*/ 3324531 h 4463064"/>
              <a:gd name="connsiteX1" fmla="*/ 3797759 w 5428486"/>
              <a:gd name="connsiteY1" fmla="*/ 3694369 h 4463064"/>
              <a:gd name="connsiteX2" fmla="*/ 3797758 w 5428486"/>
              <a:gd name="connsiteY2" fmla="*/ 3694369 h 4463064"/>
              <a:gd name="connsiteX3" fmla="*/ 3822124 w 5428486"/>
              <a:gd name="connsiteY3" fmla="*/ 4391846 h 4463064"/>
              <a:gd name="connsiteX4" fmla="*/ 3778468 w 5428486"/>
              <a:gd name="connsiteY4" fmla="*/ 4463064 h 4463064"/>
              <a:gd name="connsiteX5" fmla="*/ 980081 w 5428486"/>
              <a:gd name="connsiteY5" fmla="*/ 4463064 h 4463064"/>
              <a:gd name="connsiteX6" fmla="*/ 2782626 w 5428486"/>
              <a:gd name="connsiteY6" fmla="*/ 3422364 h 4463064"/>
              <a:gd name="connsiteX7" fmla="*/ 3205909 w 5428486"/>
              <a:gd name="connsiteY7" fmla="*/ 3324531 h 4463064"/>
              <a:gd name="connsiteX8" fmla="*/ 4736952 w 5428486"/>
              <a:gd name="connsiteY8" fmla="*/ 661572 h 4463064"/>
              <a:gd name="connsiteX9" fmla="*/ 5328804 w 5428486"/>
              <a:gd name="connsiteY9" fmla="*/ 1031409 h 4463064"/>
              <a:gd name="connsiteX10" fmla="*/ 5328804 w 5428486"/>
              <a:gd name="connsiteY10" fmla="*/ 1031410 h 4463064"/>
              <a:gd name="connsiteX11" fmla="*/ 5056798 w 5428486"/>
              <a:gd name="connsiteY11" fmla="*/ 2046543 h 4463064"/>
              <a:gd name="connsiteX12" fmla="*/ 871258 w 5428486"/>
              <a:gd name="connsiteY12" fmla="*/ 4463064 h 4463064"/>
              <a:gd name="connsiteX13" fmla="*/ 0 w 5428486"/>
              <a:gd name="connsiteY13" fmla="*/ 4463064 h 4463064"/>
              <a:gd name="connsiteX14" fmla="*/ 0 w 5428486"/>
              <a:gd name="connsiteY14" fmla="*/ 3249903 h 4463064"/>
              <a:gd name="connsiteX15" fmla="*/ 4313671 w 5428486"/>
              <a:gd name="connsiteY15" fmla="*/ 759405 h 4463064"/>
              <a:gd name="connsiteX16" fmla="*/ 4736952 w 5428486"/>
              <a:gd name="connsiteY16" fmla="*/ 661572 h 4463064"/>
              <a:gd name="connsiteX17" fmla="*/ 2805708 w 5428486"/>
              <a:gd name="connsiteY17" fmla="*/ 1851 h 4463064"/>
              <a:gd name="connsiteX18" fmla="*/ 3397557 w 5428486"/>
              <a:gd name="connsiteY18" fmla="*/ 371690 h 4463064"/>
              <a:gd name="connsiteX19" fmla="*/ 3125553 w 5428486"/>
              <a:gd name="connsiteY19" fmla="*/ 1386823 h 4463064"/>
              <a:gd name="connsiteX20" fmla="*/ 0 w 5428486"/>
              <a:gd name="connsiteY20" fmla="*/ 3191361 h 4463064"/>
              <a:gd name="connsiteX21" fmla="*/ 0 w 5428486"/>
              <a:gd name="connsiteY21" fmla="*/ 1475179 h 4463064"/>
              <a:gd name="connsiteX22" fmla="*/ 2382424 w 5428486"/>
              <a:gd name="connsiteY22" fmla="*/ 99686 h 4463064"/>
              <a:gd name="connsiteX23" fmla="*/ 2805708 w 5428486"/>
              <a:gd name="connsiteY23" fmla="*/ 1851 h 4463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28486" h="4463064">
                <a:moveTo>
                  <a:pt x="3205909" y="3324531"/>
                </a:moveTo>
                <a:cubicBezTo>
                  <a:pt x="3443873" y="3341348"/>
                  <a:pt x="3669504" y="3472223"/>
                  <a:pt x="3797759" y="3694369"/>
                </a:cubicBezTo>
                <a:lnTo>
                  <a:pt x="3797758" y="3694369"/>
                </a:lnTo>
                <a:cubicBezTo>
                  <a:pt x="3926015" y="3916515"/>
                  <a:pt x="3926541" y="4177355"/>
                  <a:pt x="3822124" y="4391846"/>
                </a:cubicBezTo>
                <a:lnTo>
                  <a:pt x="3778468" y="4463064"/>
                </a:lnTo>
                <a:lnTo>
                  <a:pt x="980081" y="4463064"/>
                </a:lnTo>
                <a:lnTo>
                  <a:pt x="2782626" y="3422364"/>
                </a:lnTo>
                <a:cubicBezTo>
                  <a:pt x="2915914" y="3345411"/>
                  <a:pt x="3063131" y="3314441"/>
                  <a:pt x="3205909" y="3324531"/>
                </a:cubicBezTo>
                <a:close/>
                <a:moveTo>
                  <a:pt x="4736952" y="661572"/>
                </a:moveTo>
                <a:cubicBezTo>
                  <a:pt x="4974916" y="678389"/>
                  <a:pt x="5200547" y="809264"/>
                  <a:pt x="5328804" y="1031409"/>
                </a:cubicBezTo>
                <a:lnTo>
                  <a:pt x="5328804" y="1031410"/>
                </a:lnTo>
                <a:cubicBezTo>
                  <a:pt x="5534010" y="1386844"/>
                  <a:pt x="5412231" y="1841333"/>
                  <a:pt x="5056798" y="2046543"/>
                </a:cubicBezTo>
                <a:lnTo>
                  <a:pt x="871258" y="4463064"/>
                </a:lnTo>
                <a:lnTo>
                  <a:pt x="0" y="4463064"/>
                </a:lnTo>
                <a:lnTo>
                  <a:pt x="0" y="3249903"/>
                </a:lnTo>
                <a:lnTo>
                  <a:pt x="4313671" y="759405"/>
                </a:lnTo>
                <a:cubicBezTo>
                  <a:pt x="4446960" y="682452"/>
                  <a:pt x="4594175" y="651482"/>
                  <a:pt x="4736952" y="661572"/>
                </a:cubicBezTo>
                <a:close/>
                <a:moveTo>
                  <a:pt x="2805708" y="1851"/>
                </a:moveTo>
                <a:cubicBezTo>
                  <a:pt x="3043670" y="18669"/>
                  <a:pt x="3269302" y="149544"/>
                  <a:pt x="3397557" y="371690"/>
                </a:cubicBezTo>
                <a:cubicBezTo>
                  <a:pt x="3602767" y="727124"/>
                  <a:pt x="3480986" y="1181614"/>
                  <a:pt x="3125553" y="1386823"/>
                </a:cubicBezTo>
                <a:lnTo>
                  <a:pt x="0" y="3191361"/>
                </a:lnTo>
                <a:lnTo>
                  <a:pt x="0" y="1475179"/>
                </a:lnTo>
                <a:lnTo>
                  <a:pt x="2382424" y="99686"/>
                </a:lnTo>
                <a:cubicBezTo>
                  <a:pt x="2515712" y="22733"/>
                  <a:pt x="2662929" y="-8238"/>
                  <a:pt x="2805708" y="1851"/>
                </a:cubicBezTo>
                <a:close/>
              </a:path>
            </a:pathLst>
          </a:custGeom>
        </p:spPr>
        <p:txBody>
          <a:bodyPr wrap="square">
            <a:noAutofit/>
          </a:bodyPr>
          <a:lstStyle/>
          <a:p>
            <a:endParaRPr lang="fr-FR"/>
          </a:p>
        </p:txBody>
      </p:sp>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2" name="Espace réservé du texte 2">
            <a:extLst>
              <a:ext uri="{FF2B5EF4-FFF2-40B4-BE49-F238E27FC236}">
                <a16:creationId xmlns:a16="http://schemas.microsoft.com/office/drawing/2014/main" id="{33867AD6-E76B-47B7-A38E-1F8D325C1260}"/>
              </a:ext>
            </a:extLst>
          </p:cNvPr>
          <p:cNvSpPr>
            <a:spLocks noGrp="1"/>
          </p:cNvSpPr>
          <p:nvPr>
            <p:ph type="body" sz="quarter" idx="11" hasCustomPrompt="1"/>
          </p:nvPr>
        </p:nvSpPr>
        <p:spPr>
          <a:xfrm>
            <a:off x="5935920" y="1329013"/>
            <a:ext cx="5721667" cy="4199974"/>
          </a:xfrm>
          <a:prstGeom prst="rect">
            <a:avLst/>
          </a:prstGeom>
          <a:solidFill>
            <a:schemeClr val="bg1">
              <a:alpha val="0"/>
            </a:schemeClr>
          </a:solidFill>
          <a:effectLst/>
        </p:spPr>
        <p:txBody>
          <a:bodyPr lIns="360000" tIns="360000" rIns="360000" bIns="360000" anchor="ctr">
            <a:noAutofit/>
          </a:bodyPr>
          <a:lstStyle>
            <a:lvl1pPr algn="just">
              <a:defRPr/>
            </a:lvl1pPr>
            <a:lvl2pPr algn="just">
              <a:defRPr/>
            </a:lvl2pPr>
            <a:lvl3pPr algn="just">
              <a:defRPr/>
            </a:lvl3pPr>
          </a:lstStyle>
          <a:p>
            <a:pPr lvl="0"/>
            <a:r>
              <a:rPr lang="fr-FR" dirty="0"/>
              <a:t>Premier niveau</a:t>
            </a:r>
          </a:p>
          <a:p>
            <a:pPr lvl="1"/>
            <a:r>
              <a:rPr lang="fr-FR" dirty="0"/>
              <a:t>Deuxième niveau</a:t>
            </a:r>
          </a:p>
          <a:p>
            <a:pPr lvl="2"/>
            <a:r>
              <a:rPr lang="fr-FR" dirty="0"/>
              <a:t>Troisième niveau</a:t>
            </a: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1" name="Espace réservé du texte 9">
            <a:extLst>
              <a:ext uri="{FF2B5EF4-FFF2-40B4-BE49-F238E27FC236}">
                <a16:creationId xmlns:a16="http://schemas.microsoft.com/office/drawing/2014/main" id="{614DF97D-7B98-4ABE-B5E2-183352252DE3}"/>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3920061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ots clefs (3)">
    <p:bg>
      <p:bgPr>
        <a:solidFill>
          <a:schemeClr val="bg1"/>
        </a:solidFill>
        <a:effectLst/>
      </p:bgPr>
    </p:bg>
    <p:spTree>
      <p:nvGrpSpPr>
        <p:cNvPr id="1" name=""/>
        <p:cNvGrpSpPr/>
        <p:nvPr/>
      </p:nvGrpSpPr>
      <p:grpSpPr>
        <a:xfrm>
          <a:off x="0" y="0"/>
          <a:ext cx="0" cy="0"/>
          <a:chOff x="0" y="0"/>
          <a:chExt cx="0" cy="0"/>
        </a:xfrm>
      </p:grpSpPr>
      <p:sp>
        <p:nvSpPr>
          <p:cNvPr id="22" name="Cercle : creux 21">
            <a:extLst>
              <a:ext uri="{FF2B5EF4-FFF2-40B4-BE49-F238E27FC236}">
                <a16:creationId xmlns:a16="http://schemas.microsoft.com/office/drawing/2014/main" id="{8FB63BD7-CAAA-40F9-880D-13B533EDEC6C}"/>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3" name="Ellipse 22">
            <a:extLst>
              <a:ext uri="{FF2B5EF4-FFF2-40B4-BE49-F238E27FC236}">
                <a16:creationId xmlns:a16="http://schemas.microsoft.com/office/drawing/2014/main" id="{6EA4483E-B881-488B-9249-505C85533BA6}"/>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9" name="Ellipse 8">
            <a:extLst>
              <a:ext uri="{FF2B5EF4-FFF2-40B4-BE49-F238E27FC236}">
                <a16:creationId xmlns:a16="http://schemas.microsoft.com/office/drawing/2014/main" id="{D5345C8E-F950-438C-AC8B-82F80F74AFBB}"/>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10" name="Cercle : creux 9">
            <a:extLst>
              <a:ext uri="{FF2B5EF4-FFF2-40B4-BE49-F238E27FC236}">
                <a16:creationId xmlns:a16="http://schemas.microsoft.com/office/drawing/2014/main" id="{B709A1B2-8DC6-4918-A41F-9FF63F6B8E25}"/>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3" name="Espace réservé du texte 2">
            <a:extLst>
              <a:ext uri="{FF2B5EF4-FFF2-40B4-BE49-F238E27FC236}">
                <a16:creationId xmlns:a16="http://schemas.microsoft.com/office/drawing/2014/main" id="{CD176494-F39C-4A43-A018-CE2FB46820EC}"/>
              </a:ext>
            </a:extLst>
          </p:cNvPr>
          <p:cNvSpPr>
            <a:spLocks noGrp="1"/>
          </p:cNvSpPr>
          <p:nvPr>
            <p:ph type="body" sz="quarter" idx="11" hasCustomPrompt="1"/>
          </p:nvPr>
        </p:nvSpPr>
        <p:spPr>
          <a:xfrm>
            <a:off x="341194" y="2128838"/>
            <a:ext cx="3575518" cy="3237828"/>
          </a:xfrm>
          <a:prstGeom prst="roundRect">
            <a:avLst/>
          </a:prstGeom>
          <a:solidFill>
            <a:schemeClr val="bg1">
              <a:alpha val="0"/>
            </a:schemeClr>
          </a:solidFill>
          <a:ln>
            <a:noFill/>
          </a:ln>
          <a:effectLst/>
        </p:spPr>
        <p:txBody>
          <a:bodyPr lIns="180000" tIns="900000" rIns="180000" bIns="18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Premier niveau</a:t>
            </a:r>
          </a:p>
          <a:p>
            <a:pPr lvl="1"/>
            <a:r>
              <a:rPr lang="fr-FR" dirty="0"/>
              <a:t>Deuxième niveau</a:t>
            </a:r>
          </a:p>
          <a:p>
            <a:pPr lvl="2"/>
            <a:r>
              <a:rPr lang="fr-FR" dirty="0"/>
              <a:t>Troisième niveau</a:t>
            </a:r>
          </a:p>
        </p:txBody>
      </p:sp>
      <p:sp>
        <p:nvSpPr>
          <p:cNvPr id="16" name="Espace réservé du texte 2">
            <a:extLst>
              <a:ext uri="{FF2B5EF4-FFF2-40B4-BE49-F238E27FC236}">
                <a16:creationId xmlns:a16="http://schemas.microsoft.com/office/drawing/2014/main" id="{95E6267B-F7D2-4FAB-9E30-078BAFBDE2F4}"/>
              </a:ext>
            </a:extLst>
          </p:cNvPr>
          <p:cNvSpPr>
            <a:spLocks noGrp="1"/>
          </p:cNvSpPr>
          <p:nvPr>
            <p:ph type="body" sz="quarter" idx="12" hasCustomPrompt="1"/>
          </p:nvPr>
        </p:nvSpPr>
        <p:spPr>
          <a:xfrm>
            <a:off x="4326280" y="2128838"/>
            <a:ext cx="3575518" cy="3237827"/>
          </a:xfrm>
          <a:prstGeom prst="roundRect">
            <a:avLst/>
          </a:prstGeom>
          <a:solidFill>
            <a:schemeClr val="bg1">
              <a:alpha val="0"/>
            </a:schemeClr>
          </a:solidFill>
          <a:ln>
            <a:noFill/>
          </a:ln>
          <a:effectLst/>
        </p:spPr>
        <p:txBody>
          <a:bodyPr vert="horz" lIns="180000" tIns="900000" rIns="180000" bIns="180000" rtlCol="0" anchor="ctr">
            <a:noAutofit/>
          </a:bodyPr>
          <a:lstStyle>
            <a:lvl1pPr>
              <a:defRPr lang="fr-FR" dirty="0" smtClean="0"/>
            </a:lvl1pPr>
            <a:lvl2pPr>
              <a:defRPr lang="fr-FR" dirty="0"/>
            </a:lvl2pPr>
            <a:lvl3pPr>
              <a:defRPr lang="fr-FR" dirty="0"/>
            </a:lvl3pPr>
          </a:lstStyle>
          <a:p>
            <a:pPr lvl="0"/>
            <a:r>
              <a:rPr lang="fr-FR" dirty="0"/>
              <a:t>Premier niveau</a:t>
            </a:r>
          </a:p>
          <a:p>
            <a:pPr lvl="1"/>
            <a:r>
              <a:rPr lang="fr-FR" dirty="0"/>
              <a:t>Deuxième niveau</a:t>
            </a:r>
          </a:p>
          <a:p>
            <a:pPr lvl="2"/>
            <a:r>
              <a:rPr lang="fr-FR" dirty="0"/>
              <a:t>Troisième niveau</a:t>
            </a:r>
          </a:p>
        </p:txBody>
      </p:sp>
      <p:grpSp>
        <p:nvGrpSpPr>
          <p:cNvPr id="18" name="Groupe 17">
            <a:extLst>
              <a:ext uri="{FF2B5EF4-FFF2-40B4-BE49-F238E27FC236}">
                <a16:creationId xmlns:a16="http://schemas.microsoft.com/office/drawing/2014/main" id="{0DA45DBE-49D0-4D60-99AA-F3CA094535E1}"/>
              </a:ext>
            </a:extLst>
          </p:cNvPr>
          <p:cNvGrpSpPr/>
          <p:nvPr userDrawn="1"/>
        </p:nvGrpSpPr>
        <p:grpSpPr>
          <a:xfrm>
            <a:off x="11387850" y="6047419"/>
            <a:ext cx="577956" cy="577956"/>
            <a:chOff x="455652" y="5824392"/>
            <a:chExt cx="577956" cy="577956"/>
          </a:xfrm>
        </p:grpSpPr>
        <p:sp>
          <p:nvSpPr>
            <p:cNvPr id="19" name="Ellipse 18">
              <a:extLst>
                <a:ext uri="{FF2B5EF4-FFF2-40B4-BE49-F238E27FC236}">
                  <a16:creationId xmlns:a16="http://schemas.microsoft.com/office/drawing/2014/main" id="{EDEFF708-23E8-45E1-B76A-9E320607C8D9}"/>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 name="Image 19">
              <a:extLst>
                <a:ext uri="{FF2B5EF4-FFF2-40B4-BE49-F238E27FC236}">
                  <a16:creationId xmlns:a16="http://schemas.microsoft.com/office/drawing/2014/main" id="{DBCC237D-D0EE-4C09-823D-AABBF1A00A8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4" name="Espace réservé du texte 2">
            <a:extLst>
              <a:ext uri="{FF2B5EF4-FFF2-40B4-BE49-F238E27FC236}">
                <a16:creationId xmlns:a16="http://schemas.microsoft.com/office/drawing/2014/main" id="{5B7DAF12-EBEB-4E17-8393-053FF4967EC8}"/>
              </a:ext>
            </a:extLst>
          </p:cNvPr>
          <p:cNvSpPr>
            <a:spLocks noGrp="1"/>
          </p:cNvSpPr>
          <p:nvPr>
            <p:ph type="body" sz="quarter" idx="13" hasCustomPrompt="1"/>
          </p:nvPr>
        </p:nvSpPr>
        <p:spPr>
          <a:xfrm>
            <a:off x="8311366" y="2128836"/>
            <a:ext cx="3575518" cy="3237829"/>
          </a:xfrm>
          <a:prstGeom prst="roundRect">
            <a:avLst/>
          </a:prstGeom>
          <a:solidFill>
            <a:schemeClr val="bg1">
              <a:alpha val="0"/>
            </a:schemeClr>
          </a:solidFill>
          <a:ln>
            <a:noFill/>
          </a:ln>
          <a:effectLst/>
        </p:spPr>
        <p:txBody>
          <a:bodyPr vert="horz" lIns="180000" tIns="900000" rIns="180000" bIns="180000" rtlCol="0" anchor="ctr">
            <a:noAutofit/>
          </a:bodyPr>
          <a:lstStyle>
            <a:lvl1pPr>
              <a:defRPr lang="fr-FR" dirty="0" smtClean="0"/>
            </a:lvl1pPr>
            <a:lvl2pPr>
              <a:defRPr lang="fr-FR" dirty="0"/>
            </a:lvl2pPr>
            <a:lvl3pPr>
              <a:defRPr lang="fr-FR" dirty="0"/>
            </a:lvl3pPr>
          </a:lstStyle>
          <a:p>
            <a:pPr lvl="0"/>
            <a:r>
              <a:rPr lang="fr-FR" dirty="0"/>
              <a:t>Premier niveau</a:t>
            </a:r>
          </a:p>
          <a:p>
            <a:pPr lvl="1"/>
            <a:r>
              <a:rPr lang="fr-FR" dirty="0"/>
              <a:t>Deuxième niveau</a:t>
            </a:r>
          </a:p>
          <a:p>
            <a:pPr lvl="2"/>
            <a:r>
              <a:rPr lang="fr-FR" dirty="0"/>
              <a:t>Troisième niveau</a:t>
            </a:r>
          </a:p>
        </p:txBody>
      </p:sp>
      <p:sp>
        <p:nvSpPr>
          <p:cNvPr id="3" name="Espace réservé du texte 2">
            <a:extLst>
              <a:ext uri="{FF2B5EF4-FFF2-40B4-BE49-F238E27FC236}">
                <a16:creationId xmlns:a16="http://schemas.microsoft.com/office/drawing/2014/main" id="{9C341A7D-F330-4E8E-8224-7C66C92DABFB}"/>
              </a:ext>
            </a:extLst>
          </p:cNvPr>
          <p:cNvSpPr>
            <a:spLocks noGrp="1"/>
          </p:cNvSpPr>
          <p:nvPr>
            <p:ph type="body" sz="quarter" idx="14" hasCustomPrompt="1"/>
          </p:nvPr>
        </p:nvSpPr>
        <p:spPr>
          <a:xfrm>
            <a:off x="340846" y="2128838"/>
            <a:ext cx="3575518" cy="750887"/>
          </a:xfrm>
          <a:prstGeom prst="roundRect">
            <a:avLst>
              <a:gd name="adj" fmla="val 50000"/>
            </a:avLst>
          </a:prstGeom>
          <a:solidFill>
            <a:schemeClr val="accent1"/>
          </a:solidFill>
        </p:spPr>
        <p:txBody>
          <a:bodyPr anchor="ctr">
            <a:normAutofit/>
          </a:bodyPr>
          <a:lstStyle>
            <a:lvl1pPr algn="ctr">
              <a:defRPr sz="1800">
                <a:solidFill>
                  <a:schemeClr val="bg1"/>
                </a:solidFill>
              </a:defRPr>
            </a:lvl1pPr>
          </a:lstStyle>
          <a:p>
            <a:pPr lvl="0"/>
            <a:r>
              <a:rPr lang="fr-FR" dirty="0"/>
              <a:t>MOT CLEF</a:t>
            </a:r>
          </a:p>
        </p:txBody>
      </p:sp>
      <p:pic>
        <p:nvPicPr>
          <p:cNvPr id="25" name="Graphique 24">
            <a:extLst>
              <a:ext uri="{FF2B5EF4-FFF2-40B4-BE49-F238E27FC236}">
                <a16:creationId xmlns:a16="http://schemas.microsoft.com/office/drawing/2014/main" id="{AEDE8268-E5A8-4D37-8919-4B4BE0ACE4BE}"/>
              </a:ext>
            </a:extLst>
          </p:cNvPr>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40846" y="5546836"/>
            <a:ext cx="647580" cy="1078539"/>
          </a:xfrm>
          <a:prstGeom prst="rect">
            <a:avLst/>
          </a:prstGeom>
        </p:spPr>
      </p:pic>
      <p:sp>
        <p:nvSpPr>
          <p:cNvPr id="24" name="Espace réservé du texte 2">
            <a:extLst>
              <a:ext uri="{FF2B5EF4-FFF2-40B4-BE49-F238E27FC236}">
                <a16:creationId xmlns:a16="http://schemas.microsoft.com/office/drawing/2014/main" id="{23040281-C285-4FCF-80C0-62386EA64885}"/>
              </a:ext>
            </a:extLst>
          </p:cNvPr>
          <p:cNvSpPr>
            <a:spLocks noGrp="1"/>
          </p:cNvSpPr>
          <p:nvPr>
            <p:ph type="body" sz="quarter" idx="17" hasCustomPrompt="1"/>
          </p:nvPr>
        </p:nvSpPr>
        <p:spPr>
          <a:xfrm>
            <a:off x="4326280" y="2128837"/>
            <a:ext cx="3575518" cy="750887"/>
          </a:xfrm>
          <a:prstGeom prst="roundRect">
            <a:avLst>
              <a:gd name="adj" fmla="val 50000"/>
            </a:avLst>
          </a:prstGeom>
          <a:solidFill>
            <a:schemeClr val="accent3"/>
          </a:solidFill>
        </p:spPr>
        <p:txBody>
          <a:bodyPr anchor="ctr">
            <a:normAutofit/>
          </a:bodyPr>
          <a:lstStyle>
            <a:lvl1pPr algn="ctr">
              <a:defRPr sz="1800">
                <a:solidFill>
                  <a:schemeClr val="bg1"/>
                </a:solidFill>
              </a:defRPr>
            </a:lvl1pPr>
          </a:lstStyle>
          <a:p>
            <a:pPr lvl="0"/>
            <a:r>
              <a:rPr lang="fr-FR" dirty="0"/>
              <a:t>MOT CLEF</a:t>
            </a:r>
          </a:p>
        </p:txBody>
      </p:sp>
      <p:sp>
        <p:nvSpPr>
          <p:cNvPr id="26" name="Espace réservé du texte 2">
            <a:extLst>
              <a:ext uri="{FF2B5EF4-FFF2-40B4-BE49-F238E27FC236}">
                <a16:creationId xmlns:a16="http://schemas.microsoft.com/office/drawing/2014/main" id="{0D9E2CB1-472E-499A-9632-C25CF692222F}"/>
              </a:ext>
            </a:extLst>
          </p:cNvPr>
          <p:cNvSpPr>
            <a:spLocks noGrp="1"/>
          </p:cNvSpPr>
          <p:nvPr>
            <p:ph type="body" sz="quarter" idx="18" hasCustomPrompt="1"/>
          </p:nvPr>
        </p:nvSpPr>
        <p:spPr>
          <a:xfrm>
            <a:off x="8311714" y="2128836"/>
            <a:ext cx="3575518" cy="750887"/>
          </a:xfrm>
          <a:prstGeom prst="roundRect">
            <a:avLst>
              <a:gd name="adj" fmla="val 50000"/>
            </a:avLst>
          </a:prstGeom>
          <a:solidFill>
            <a:schemeClr val="accent5"/>
          </a:solidFill>
        </p:spPr>
        <p:txBody>
          <a:bodyPr anchor="ctr">
            <a:normAutofit/>
          </a:bodyPr>
          <a:lstStyle>
            <a:lvl1pPr algn="ctr">
              <a:defRPr sz="1800">
                <a:solidFill>
                  <a:schemeClr val="bg1"/>
                </a:solidFill>
              </a:defRPr>
            </a:lvl1pPr>
          </a:lstStyle>
          <a:p>
            <a:pPr lvl="0"/>
            <a:r>
              <a:rPr lang="fr-FR" dirty="0"/>
              <a:t>MOT CLEF</a:t>
            </a:r>
          </a:p>
        </p:txBody>
      </p:sp>
      <p:sp>
        <p:nvSpPr>
          <p:cNvPr id="17" name="Espace réservé du texte 9">
            <a:extLst>
              <a:ext uri="{FF2B5EF4-FFF2-40B4-BE49-F238E27FC236}">
                <a16:creationId xmlns:a16="http://schemas.microsoft.com/office/drawing/2014/main" id="{F94718A3-2AED-41A1-A069-9CDD84CF4608}"/>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167052524"/>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Mots clefs (2)">
    <p:bg>
      <p:bgPr>
        <a:solidFill>
          <a:schemeClr val="bg1"/>
        </a:solidFill>
        <a:effectLst/>
      </p:bgPr>
    </p:bg>
    <p:spTree>
      <p:nvGrpSpPr>
        <p:cNvPr id="1" name=""/>
        <p:cNvGrpSpPr/>
        <p:nvPr/>
      </p:nvGrpSpPr>
      <p:grpSpPr>
        <a:xfrm>
          <a:off x="0" y="0"/>
          <a:ext cx="0" cy="0"/>
          <a:chOff x="0" y="0"/>
          <a:chExt cx="0" cy="0"/>
        </a:xfrm>
      </p:grpSpPr>
      <p:sp>
        <p:nvSpPr>
          <p:cNvPr id="22" name="Cercle : creux 21">
            <a:extLst>
              <a:ext uri="{FF2B5EF4-FFF2-40B4-BE49-F238E27FC236}">
                <a16:creationId xmlns:a16="http://schemas.microsoft.com/office/drawing/2014/main" id="{8FB63BD7-CAAA-40F9-880D-13B533EDEC6C}"/>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3" name="Ellipse 22">
            <a:extLst>
              <a:ext uri="{FF2B5EF4-FFF2-40B4-BE49-F238E27FC236}">
                <a16:creationId xmlns:a16="http://schemas.microsoft.com/office/drawing/2014/main" id="{6EA4483E-B881-488B-9249-505C85533BA6}"/>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9" name="Ellipse 8">
            <a:extLst>
              <a:ext uri="{FF2B5EF4-FFF2-40B4-BE49-F238E27FC236}">
                <a16:creationId xmlns:a16="http://schemas.microsoft.com/office/drawing/2014/main" id="{D5345C8E-F950-438C-AC8B-82F80F74AFBB}"/>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10" name="Cercle : creux 9">
            <a:extLst>
              <a:ext uri="{FF2B5EF4-FFF2-40B4-BE49-F238E27FC236}">
                <a16:creationId xmlns:a16="http://schemas.microsoft.com/office/drawing/2014/main" id="{B709A1B2-8DC6-4918-A41F-9FF63F6B8E25}"/>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3" name="Espace réservé du texte 2">
            <a:extLst>
              <a:ext uri="{FF2B5EF4-FFF2-40B4-BE49-F238E27FC236}">
                <a16:creationId xmlns:a16="http://schemas.microsoft.com/office/drawing/2014/main" id="{CD176494-F39C-4A43-A018-CE2FB46820EC}"/>
              </a:ext>
            </a:extLst>
          </p:cNvPr>
          <p:cNvSpPr>
            <a:spLocks noGrp="1"/>
          </p:cNvSpPr>
          <p:nvPr>
            <p:ph type="body" sz="quarter" idx="11" hasCustomPrompt="1"/>
          </p:nvPr>
        </p:nvSpPr>
        <p:spPr>
          <a:xfrm>
            <a:off x="1965276" y="2128838"/>
            <a:ext cx="3575518" cy="3237828"/>
          </a:xfrm>
          <a:prstGeom prst="roundRect">
            <a:avLst/>
          </a:prstGeom>
          <a:solidFill>
            <a:schemeClr val="bg1">
              <a:alpha val="0"/>
            </a:schemeClr>
          </a:solidFill>
          <a:ln>
            <a:noFill/>
          </a:ln>
          <a:effectLst/>
        </p:spPr>
        <p:txBody>
          <a:bodyPr vert="horz" lIns="180000" tIns="900000" rIns="180000" bIns="180000" rtlCol="0" anchor="ctr">
            <a:noAutofit/>
          </a:bodyPr>
          <a:lstStyle>
            <a:lvl1pPr>
              <a:defRPr lang="fr-FR" dirty="0"/>
            </a:lvl1pPr>
            <a:lvl2pPr>
              <a:defRPr lang="fr-FR" dirty="0"/>
            </a:lvl2pPr>
            <a:lvl3pPr>
              <a:defRPr lang="fr-FR" dirty="0"/>
            </a:lvl3pPr>
          </a:lstStyle>
          <a:p>
            <a:pPr lvl="0"/>
            <a:r>
              <a:rPr lang="fr-FR" dirty="0"/>
              <a:t>Premier niveau</a:t>
            </a:r>
          </a:p>
          <a:p>
            <a:pPr lvl="1"/>
            <a:r>
              <a:rPr lang="fr-FR" dirty="0"/>
              <a:t>Deuxième niveau</a:t>
            </a:r>
          </a:p>
          <a:p>
            <a:pPr lvl="2"/>
            <a:r>
              <a:rPr lang="fr-FR" dirty="0"/>
              <a:t>Troisième niveau</a:t>
            </a:r>
          </a:p>
        </p:txBody>
      </p:sp>
      <p:grpSp>
        <p:nvGrpSpPr>
          <p:cNvPr id="18" name="Groupe 17">
            <a:extLst>
              <a:ext uri="{FF2B5EF4-FFF2-40B4-BE49-F238E27FC236}">
                <a16:creationId xmlns:a16="http://schemas.microsoft.com/office/drawing/2014/main" id="{0DA45DBE-49D0-4D60-99AA-F3CA094535E1}"/>
              </a:ext>
            </a:extLst>
          </p:cNvPr>
          <p:cNvGrpSpPr/>
          <p:nvPr userDrawn="1"/>
        </p:nvGrpSpPr>
        <p:grpSpPr>
          <a:xfrm>
            <a:off x="11387850" y="6047419"/>
            <a:ext cx="577956" cy="577956"/>
            <a:chOff x="455652" y="5824392"/>
            <a:chExt cx="577956" cy="577956"/>
          </a:xfrm>
        </p:grpSpPr>
        <p:sp>
          <p:nvSpPr>
            <p:cNvPr id="19" name="Ellipse 18">
              <a:extLst>
                <a:ext uri="{FF2B5EF4-FFF2-40B4-BE49-F238E27FC236}">
                  <a16:creationId xmlns:a16="http://schemas.microsoft.com/office/drawing/2014/main" id="{EDEFF708-23E8-45E1-B76A-9E320607C8D9}"/>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 name="Image 19">
              <a:extLst>
                <a:ext uri="{FF2B5EF4-FFF2-40B4-BE49-F238E27FC236}">
                  <a16:creationId xmlns:a16="http://schemas.microsoft.com/office/drawing/2014/main" id="{DBCC237D-D0EE-4C09-823D-AABBF1A00A8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4" name="Espace réservé du texte 2">
            <a:extLst>
              <a:ext uri="{FF2B5EF4-FFF2-40B4-BE49-F238E27FC236}">
                <a16:creationId xmlns:a16="http://schemas.microsoft.com/office/drawing/2014/main" id="{5B7DAF12-EBEB-4E17-8393-053FF4967EC8}"/>
              </a:ext>
            </a:extLst>
          </p:cNvPr>
          <p:cNvSpPr>
            <a:spLocks noGrp="1"/>
          </p:cNvSpPr>
          <p:nvPr>
            <p:ph type="body" sz="quarter" idx="13" hasCustomPrompt="1"/>
          </p:nvPr>
        </p:nvSpPr>
        <p:spPr>
          <a:xfrm>
            <a:off x="6687279" y="2128836"/>
            <a:ext cx="3575518" cy="3237829"/>
          </a:xfrm>
          <a:prstGeom prst="roundRect">
            <a:avLst/>
          </a:prstGeom>
          <a:solidFill>
            <a:schemeClr val="bg1">
              <a:alpha val="0"/>
            </a:schemeClr>
          </a:solidFill>
          <a:ln>
            <a:noFill/>
          </a:ln>
          <a:effectLst/>
        </p:spPr>
        <p:txBody>
          <a:bodyPr vert="horz" lIns="180000" tIns="900000" rIns="180000" bIns="180000" rtlCol="0" anchor="ctr">
            <a:noAutofit/>
          </a:bodyPr>
          <a:lstStyle>
            <a:lvl1pPr>
              <a:defRPr lang="fr-FR" dirty="0"/>
            </a:lvl1pPr>
            <a:lvl2pPr>
              <a:defRPr lang="fr-FR" dirty="0"/>
            </a:lvl2pPr>
            <a:lvl3pPr>
              <a:defRPr lang="fr-FR" dirty="0"/>
            </a:lvl3pPr>
          </a:lstStyle>
          <a:p>
            <a:pPr lvl="0"/>
            <a:r>
              <a:rPr lang="fr-FR" dirty="0"/>
              <a:t>Premier niveau</a:t>
            </a:r>
          </a:p>
          <a:p>
            <a:pPr lvl="1"/>
            <a:r>
              <a:rPr lang="fr-FR" dirty="0"/>
              <a:t>Deuxième niveau</a:t>
            </a:r>
          </a:p>
          <a:p>
            <a:pPr lvl="2"/>
            <a:r>
              <a:rPr lang="fr-FR" dirty="0"/>
              <a:t>Troisième niveau</a:t>
            </a:r>
          </a:p>
        </p:txBody>
      </p:sp>
      <p:pic>
        <p:nvPicPr>
          <p:cNvPr id="26" name="Graphique 25">
            <a:extLst>
              <a:ext uri="{FF2B5EF4-FFF2-40B4-BE49-F238E27FC236}">
                <a16:creationId xmlns:a16="http://schemas.microsoft.com/office/drawing/2014/main" id="{4D750AC4-02D7-44D4-B521-C6956B8BAEA7}"/>
              </a:ext>
            </a:extLst>
          </p:cNvPr>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40846" y="5546836"/>
            <a:ext cx="647580" cy="1078539"/>
          </a:xfrm>
          <a:prstGeom prst="rect">
            <a:avLst/>
          </a:prstGeom>
        </p:spPr>
      </p:pic>
      <p:sp>
        <p:nvSpPr>
          <p:cNvPr id="16" name="Espace réservé du texte 2">
            <a:extLst>
              <a:ext uri="{FF2B5EF4-FFF2-40B4-BE49-F238E27FC236}">
                <a16:creationId xmlns:a16="http://schemas.microsoft.com/office/drawing/2014/main" id="{DCE5B4C6-8893-4FB6-A3A2-1EEC0057160F}"/>
              </a:ext>
            </a:extLst>
          </p:cNvPr>
          <p:cNvSpPr>
            <a:spLocks noGrp="1"/>
          </p:cNvSpPr>
          <p:nvPr>
            <p:ph type="body" sz="quarter" idx="17" hasCustomPrompt="1"/>
          </p:nvPr>
        </p:nvSpPr>
        <p:spPr>
          <a:xfrm>
            <a:off x="1964928" y="2128838"/>
            <a:ext cx="3575518" cy="750887"/>
          </a:xfrm>
          <a:prstGeom prst="roundRect">
            <a:avLst>
              <a:gd name="adj" fmla="val 50000"/>
            </a:avLst>
          </a:prstGeom>
          <a:solidFill>
            <a:schemeClr val="accent5"/>
          </a:solidFill>
        </p:spPr>
        <p:txBody>
          <a:bodyPr anchor="ctr">
            <a:normAutofit/>
          </a:bodyPr>
          <a:lstStyle>
            <a:lvl1pPr algn="ctr">
              <a:defRPr sz="1800">
                <a:solidFill>
                  <a:schemeClr val="bg1"/>
                </a:solidFill>
              </a:defRPr>
            </a:lvl1pPr>
          </a:lstStyle>
          <a:p>
            <a:pPr lvl="0"/>
            <a:r>
              <a:rPr lang="fr-FR" dirty="0"/>
              <a:t>MOT CLEF</a:t>
            </a:r>
          </a:p>
        </p:txBody>
      </p:sp>
      <p:sp>
        <p:nvSpPr>
          <p:cNvPr id="17" name="Espace réservé du texte 2">
            <a:extLst>
              <a:ext uri="{FF2B5EF4-FFF2-40B4-BE49-F238E27FC236}">
                <a16:creationId xmlns:a16="http://schemas.microsoft.com/office/drawing/2014/main" id="{13770759-FE0E-43B5-A6BF-9CC061EA1E48}"/>
              </a:ext>
            </a:extLst>
          </p:cNvPr>
          <p:cNvSpPr>
            <a:spLocks noGrp="1"/>
          </p:cNvSpPr>
          <p:nvPr>
            <p:ph type="body" sz="quarter" idx="18" hasCustomPrompt="1"/>
          </p:nvPr>
        </p:nvSpPr>
        <p:spPr>
          <a:xfrm>
            <a:off x="6687627" y="2128836"/>
            <a:ext cx="3575518" cy="750887"/>
          </a:xfrm>
          <a:prstGeom prst="roundRect">
            <a:avLst>
              <a:gd name="adj" fmla="val 50000"/>
            </a:avLst>
          </a:prstGeom>
          <a:solidFill>
            <a:schemeClr val="accent5"/>
          </a:solidFill>
        </p:spPr>
        <p:txBody>
          <a:bodyPr anchor="ctr">
            <a:normAutofit/>
          </a:bodyPr>
          <a:lstStyle>
            <a:lvl1pPr algn="ctr">
              <a:defRPr sz="1800">
                <a:solidFill>
                  <a:schemeClr val="bg1"/>
                </a:solidFill>
              </a:defRPr>
            </a:lvl1pPr>
          </a:lstStyle>
          <a:p>
            <a:pPr lvl="0"/>
            <a:r>
              <a:rPr lang="fr-FR" dirty="0"/>
              <a:t>MOT CLEF</a:t>
            </a:r>
          </a:p>
        </p:txBody>
      </p:sp>
      <p:sp>
        <p:nvSpPr>
          <p:cNvPr id="15" name="Espace réservé du texte 9">
            <a:extLst>
              <a:ext uri="{FF2B5EF4-FFF2-40B4-BE49-F238E27FC236}">
                <a16:creationId xmlns:a16="http://schemas.microsoft.com/office/drawing/2014/main" id="{9B87CDC6-40D9-4D26-BC1D-3D0FB27253F5}"/>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2795712777"/>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lide vecteur PC">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3F5D4D5B-154F-430E-A367-75833C04F636}"/>
              </a:ext>
            </a:extLst>
          </p:cNvPr>
          <p:cNvGrpSpPr/>
          <p:nvPr userDrawn="1"/>
        </p:nvGrpSpPr>
        <p:grpSpPr>
          <a:xfrm>
            <a:off x="4247969" y="1767193"/>
            <a:ext cx="7962504" cy="4225025"/>
            <a:chOff x="6126004" y="2483893"/>
            <a:chExt cx="5331058" cy="2828740"/>
          </a:xfrm>
        </p:grpSpPr>
        <p:sp>
          <p:nvSpPr>
            <p:cNvPr id="27" name="Rectangle : avec coins supérieurs arrondis 26">
              <a:extLst>
                <a:ext uri="{FF2B5EF4-FFF2-40B4-BE49-F238E27FC236}">
                  <a16:creationId xmlns:a16="http://schemas.microsoft.com/office/drawing/2014/main" id="{D0B8D874-003E-417D-B30E-9BB95B7C5F07}"/>
                </a:ext>
              </a:extLst>
            </p:cNvPr>
            <p:cNvSpPr/>
            <p:nvPr/>
          </p:nvSpPr>
          <p:spPr>
            <a:xfrm>
              <a:off x="6627789" y="2483893"/>
              <a:ext cx="4312315" cy="2648344"/>
            </a:xfrm>
            <a:prstGeom prst="round2SameRect">
              <a:avLst>
                <a:gd name="adj1" fmla="val 5182"/>
                <a:gd name="adj2" fmla="val 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s supérieurs arrondis 27">
              <a:extLst>
                <a:ext uri="{FF2B5EF4-FFF2-40B4-BE49-F238E27FC236}">
                  <a16:creationId xmlns:a16="http://schemas.microsoft.com/office/drawing/2014/main" id="{6356C8BC-4B4E-46AC-A51B-E74652A53790}"/>
                </a:ext>
              </a:extLst>
            </p:cNvPr>
            <p:cNvSpPr/>
            <p:nvPr/>
          </p:nvSpPr>
          <p:spPr>
            <a:xfrm>
              <a:off x="6647204" y="2511962"/>
              <a:ext cx="4273485" cy="2626546"/>
            </a:xfrm>
            <a:prstGeom prst="round2SameRect">
              <a:avLst>
                <a:gd name="adj1" fmla="val 5182"/>
                <a:gd name="adj2"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C47A0106-897B-4631-841F-1954E67912EB}"/>
                </a:ext>
              </a:extLst>
            </p:cNvPr>
            <p:cNvSpPr/>
            <p:nvPr/>
          </p:nvSpPr>
          <p:spPr>
            <a:xfrm>
              <a:off x="8729946" y="2545907"/>
              <a:ext cx="108000" cy="108000"/>
            </a:xfrm>
            <a:prstGeom prst="ellipse">
              <a:avLst/>
            </a:prstGeom>
            <a:solidFill>
              <a:schemeClr val="tx1"/>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a:extLst>
                <a:ext uri="{FF2B5EF4-FFF2-40B4-BE49-F238E27FC236}">
                  <a16:creationId xmlns:a16="http://schemas.microsoft.com/office/drawing/2014/main" id="{1E8F458C-35AD-4579-902B-7F5DBE5FD28F}"/>
                </a:ext>
              </a:extLst>
            </p:cNvPr>
            <p:cNvSpPr/>
            <p:nvPr/>
          </p:nvSpPr>
          <p:spPr>
            <a:xfrm>
              <a:off x="8774946" y="2588575"/>
              <a:ext cx="18000" cy="18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72B19E20-883C-4CFA-B6CE-56FBD37A074F}"/>
                </a:ext>
              </a:extLst>
            </p:cNvPr>
            <p:cNvSpPr/>
            <p:nvPr/>
          </p:nvSpPr>
          <p:spPr>
            <a:xfrm>
              <a:off x="6126004" y="5138508"/>
              <a:ext cx="5331058" cy="174125"/>
            </a:xfrm>
            <a:prstGeom prst="roundRect">
              <a:avLst/>
            </a:prstGeom>
            <a:solidFill>
              <a:schemeClr val="accent5">
                <a:lumMod val="40000"/>
                <a:lumOff val="60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 forme 35">
              <a:extLst>
                <a:ext uri="{FF2B5EF4-FFF2-40B4-BE49-F238E27FC236}">
                  <a16:creationId xmlns:a16="http://schemas.microsoft.com/office/drawing/2014/main" id="{B4BBAC10-AACE-4255-917B-45C241341115}"/>
                </a:ext>
              </a:extLst>
            </p:cNvPr>
            <p:cNvSpPr/>
            <p:nvPr/>
          </p:nvSpPr>
          <p:spPr>
            <a:xfrm>
              <a:off x="6146833" y="5138508"/>
              <a:ext cx="5310228" cy="174125"/>
            </a:xfrm>
            <a:custGeom>
              <a:avLst/>
              <a:gdLst>
                <a:gd name="connsiteX0" fmla="*/ 5310228 w 5310228"/>
                <a:gd name="connsiteY0" fmla="*/ 0 h 131457"/>
                <a:gd name="connsiteX1" fmla="*/ 5310228 w 5310228"/>
                <a:gd name="connsiteY1" fmla="*/ 102439 h 131457"/>
                <a:gd name="connsiteX2" fmla="*/ 5301729 w 5310228"/>
                <a:gd name="connsiteY2" fmla="*/ 122957 h 131457"/>
                <a:gd name="connsiteX3" fmla="*/ 5281209 w 5310228"/>
                <a:gd name="connsiteY3" fmla="*/ 131457 h 131457"/>
                <a:gd name="connsiteX4" fmla="*/ 8191 w 5310228"/>
                <a:gd name="connsiteY4" fmla="*/ 131457 h 131457"/>
                <a:gd name="connsiteX5" fmla="*/ 0 w 5310228"/>
                <a:gd name="connsiteY5" fmla="*/ 128064 h 131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0228" h="131457">
                  <a:moveTo>
                    <a:pt x="5310228" y="0"/>
                  </a:moveTo>
                  <a:lnTo>
                    <a:pt x="5310228" y="102439"/>
                  </a:lnTo>
                  <a:lnTo>
                    <a:pt x="5301729" y="122957"/>
                  </a:lnTo>
                  <a:lnTo>
                    <a:pt x="5281209" y="131457"/>
                  </a:lnTo>
                  <a:lnTo>
                    <a:pt x="8191" y="131457"/>
                  </a:lnTo>
                  <a:lnTo>
                    <a:pt x="0" y="128064"/>
                  </a:lnTo>
                  <a:close/>
                </a:path>
              </a:pathLst>
            </a:custGeom>
            <a:solidFill>
              <a:schemeClr val="accent5">
                <a:lumMod val="60000"/>
                <a:lumOff val="4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s supérieurs arrondis 36">
              <a:extLst>
                <a:ext uri="{FF2B5EF4-FFF2-40B4-BE49-F238E27FC236}">
                  <a16:creationId xmlns:a16="http://schemas.microsoft.com/office/drawing/2014/main" id="{5A38A445-81CF-4818-B297-040851F34A69}"/>
                </a:ext>
              </a:extLst>
            </p:cNvPr>
            <p:cNvSpPr/>
            <p:nvPr/>
          </p:nvSpPr>
          <p:spPr>
            <a:xfrm>
              <a:off x="8326746" y="5144779"/>
              <a:ext cx="914400" cy="79142"/>
            </a:xfrm>
            <a:prstGeom prst="round2SameRect">
              <a:avLst>
                <a:gd name="adj1" fmla="val 0"/>
                <a:gd name="adj2" fmla="val 50000"/>
              </a:avLst>
            </a:prstGeom>
            <a:solidFill>
              <a:schemeClr val="bg1"/>
            </a:solidFill>
            <a:ln w="6350">
              <a:noFill/>
            </a:ln>
            <a:effectLst>
              <a:outerShdw blurRad="50800" dist="12700" dir="5400000" algn="t" rotWithShape="0">
                <a:schemeClr val="tx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557A06F9-4E5F-4A51-A7D3-08E3C7D7A4B8}"/>
                </a:ext>
              </a:extLst>
            </p:cNvPr>
            <p:cNvSpPr/>
            <p:nvPr userDrawn="1"/>
          </p:nvSpPr>
          <p:spPr>
            <a:xfrm>
              <a:off x="6724660" y="2686087"/>
              <a:ext cx="4118572" cy="23637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Espace réservé pour une image  4">
            <a:extLst>
              <a:ext uri="{FF2B5EF4-FFF2-40B4-BE49-F238E27FC236}">
                <a16:creationId xmlns:a16="http://schemas.microsoft.com/office/drawing/2014/main" id="{B3440811-BFD2-4102-8119-C5A599AA36F2}"/>
              </a:ext>
            </a:extLst>
          </p:cNvPr>
          <p:cNvSpPr>
            <a:spLocks noGrp="1"/>
          </p:cNvSpPr>
          <p:nvPr>
            <p:ph type="pic" sz="quarter" idx="11"/>
          </p:nvPr>
        </p:nvSpPr>
        <p:spPr>
          <a:xfrm>
            <a:off x="5142125" y="2069191"/>
            <a:ext cx="6151527" cy="3530122"/>
          </a:xfrm>
        </p:spPr>
        <p:txBody>
          <a:bodyPr/>
          <a:lstStyle/>
          <a:p>
            <a:endParaRPr lang="fr-FR"/>
          </a:p>
        </p:txBody>
      </p:sp>
      <p:sp>
        <p:nvSpPr>
          <p:cNvPr id="45" name="Espace réservé du texte 2">
            <a:extLst>
              <a:ext uri="{FF2B5EF4-FFF2-40B4-BE49-F238E27FC236}">
                <a16:creationId xmlns:a16="http://schemas.microsoft.com/office/drawing/2014/main" id="{655A5AC0-FD5F-4192-A861-4C51004B84C3}"/>
              </a:ext>
            </a:extLst>
          </p:cNvPr>
          <p:cNvSpPr>
            <a:spLocks noGrp="1"/>
          </p:cNvSpPr>
          <p:nvPr userDrawn="1">
            <p:ph type="body" sz="quarter" idx="12"/>
          </p:nvPr>
        </p:nvSpPr>
        <p:spPr>
          <a:xfrm>
            <a:off x="763296" y="2090710"/>
            <a:ext cx="4618730" cy="3471053"/>
          </a:xfrm>
          <a:prstGeom prst="roundRect">
            <a:avLst>
              <a:gd name="adj" fmla="val 0"/>
            </a:avLst>
          </a:prstGeom>
          <a:solidFill>
            <a:schemeClr val="bg1"/>
          </a:solidFill>
          <a:effectLst>
            <a:outerShdw blurRad="838200" sx="102000" sy="102000" algn="ctr" rotWithShape="0">
              <a:prstClr val="black">
                <a:alpha val="10000"/>
              </a:prstClr>
            </a:outerShdw>
          </a:effectLst>
        </p:spPr>
        <p:txBody>
          <a:bodyPr vert="horz" wrap="square" lIns="180000" tIns="0" rIns="180000" bIns="0" rtlCol="0" anchor="ctr" anchorCtr="0">
            <a:noAutofit/>
          </a:bodyPr>
          <a:lstStyle>
            <a:lvl1pPr>
              <a:defRPr lang="fr-FR" sz="2000" cap="none" spc="0" baseline="0" dirty="0">
                <a:latin typeface="Century Gothic" panose="020B0502020202020204" pitchFamily="34" charset="0"/>
              </a:defRPr>
            </a:lvl1pPr>
            <a:lvl2pPr>
              <a:defRPr lang="fr-FR" dirty="0"/>
            </a:lvl2pPr>
            <a:lvl3pPr>
              <a:defRPr lang="fr-FR" dirty="0"/>
            </a:lvl3pPr>
          </a:lstStyle>
          <a:p>
            <a:pPr marL="0" lvl="0" indent="0" algn="l">
              <a:lnSpc>
                <a:spcPct val="100000"/>
              </a:lnSpc>
              <a:spcBef>
                <a:spcPts val="0"/>
              </a:spcBef>
              <a:spcAft>
                <a:spcPts val="0"/>
              </a:spcAft>
              <a:buNone/>
            </a:pPr>
            <a:r>
              <a:rPr lang="fr-FR" dirty="0"/>
              <a:t>Modifier les styles du texte du masque</a:t>
            </a:r>
          </a:p>
          <a:p>
            <a:pPr lvl="1"/>
            <a:r>
              <a:rPr lang="fr-FR" dirty="0"/>
              <a:t>Deuxième niveau</a:t>
            </a:r>
          </a:p>
          <a:p>
            <a:pPr lvl="2"/>
            <a:r>
              <a:rPr lang="fr-FR" dirty="0"/>
              <a:t>Troisième niveau</a:t>
            </a:r>
          </a:p>
        </p:txBody>
      </p:sp>
      <p:sp>
        <p:nvSpPr>
          <p:cNvPr id="23" name="Espace réservé du texte 9">
            <a:extLst>
              <a:ext uri="{FF2B5EF4-FFF2-40B4-BE49-F238E27FC236}">
                <a16:creationId xmlns:a16="http://schemas.microsoft.com/office/drawing/2014/main" id="{DB8683A0-E58D-4EA0-BF6D-D84C640A2558}"/>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694221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ictos (3)">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1" name="Espace réservé du texte 25">
            <a:extLst>
              <a:ext uri="{FF2B5EF4-FFF2-40B4-BE49-F238E27FC236}">
                <a16:creationId xmlns:a16="http://schemas.microsoft.com/office/drawing/2014/main" id="{F507AEBC-B8E1-4787-AA56-D5821BB34408}"/>
              </a:ext>
            </a:extLst>
          </p:cNvPr>
          <p:cNvSpPr>
            <a:spLocks noGrp="1"/>
          </p:cNvSpPr>
          <p:nvPr>
            <p:ph type="body" sz="quarter" idx="13" hasCustomPrompt="1"/>
          </p:nvPr>
        </p:nvSpPr>
        <p:spPr>
          <a:xfrm>
            <a:off x="2490698" y="2186606"/>
            <a:ext cx="2306506" cy="3172051"/>
          </a:xfrm>
          <a:prstGeom prst="rect">
            <a:avLst/>
          </a:prstGeom>
          <a:solidFill>
            <a:schemeClr val="bg1"/>
          </a:solidFill>
          <a:effectLst/>
        </p:spPr>
        <p:txBody>
          <a:bodyPr wrap="square" lIns="108000" tIns="1368000" rIns="108000" bIns="108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14" name="Espace réservé du texte 25">
            <a:extLst>
              <a:ext uri="{FF2B5EF4-FFF2-40B4-BE49-F238E27FC236}">
                <a16:creationId xmlns:a16="http://schemas.microsoft.com/office/drawing/2014/main" id="{EE56459B-770B-4407-9452-93E8408D85F2}"/>
              </a:ext>
            </a:extLst>
          </p:cNvPr>
          <p:cNvSpPr>
            <a:spLocks noGrp="1"/>
          </p:cNvSpPr>
          <p:nvPr>
            <p:ph type="body" sz="quarter" idx="15" hasCustomPrompt="1"/>
          </p:nvPr>
        </p:nvSpPr>
        <p:spPr>
          <a:xfrm>
            <a:off x="5766696" y="2186606"/>
            <a:ext cx="2306506" cy="3172051"/>
          </a:xfrm>
          <a:prstGeom prst="rect">
            <a:avLst/>
          </a:prstGeom>
          <a:solidFill>
            <a:schemeClr val="bg1"/>
          </a:solidFill>
          <a:effectLst/>
        </p:spPr>
        <p:txBody>
          <a:bodyPr wrap="square" lIns="108000" tIns="1368000" rIns="108000" bIns="108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16" name="Espace réservé du texte 25">
            <a:extLst>
              <a:ext uri="{FF2B5EF4-FFF2-40B4-BE49-F238E27FC236}">
                <a16:creationId xmlns:a16="http://schemas.microsoft.com/office/drawing/2014/main" id="{51F287F4-ADB0-4A03-8225-9DBE809117DF}"/>
              </a:ext>
            </a:extLst>
          </p:cNvPr>
          <p:cNvSpPr>
            <a:spLocks noGrp="1"/>
          </p:cNvSpPr>
          <p:nvPr>
            <p:ph type="body" sz="quarter" idx="17" hasCustomPrompt="1"/>
          </p:nvPr>
        </p:nvSpPr>
        <p:spPr>
          <a:xfrm>
            <a:off x="9042694" y="2186606"/>
            <a:ext cx="2306506" cy="3172051"/>
          </a:xfrm>
          <a:prstGeom prst="rect">
            <a:avLst/>
          </a:prstGeom>
          <a:solidFill>
            <a:schemeClr val="bg1"/>
          </a:solidFill>
          <a:effectLst/>
        </p:spPr>
        <p:txBody>
          <a:bodyPr wrap="square" lIns="108000" tIns="1368000" rIns="108000" bIns="108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22" name="Graphique 21">
            <a:extLst>
              <a:ext uri="{FF2B5EF4-FFF2-40B4-BE49-F238E27FC236}">
                <a16:creationId xmlns:a16="http://schemas.microsoft.com/office/drawing/2014/main" id="{CD9B5E1C-C2AF-481D-B76E-08A81CCC602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29661" y="3245337"/>
            <a:ext cx="1114425" cy="2000250"/>
          </a:xfrm>
          <a:prstGeom prst="rect">
            <a:avLst/>
          </a:prstGeom>
        </p:spPr>
      </p:pic>
      <p:sp>
        <p:nvSpPr>
          <p:cNvPr id="3" name="Espace réservé du contenu 2">
            <a:extLst>
              <a:ext uri="{FF2B5EF4-FFF2-40B4-BE49-F238E27FC236}">
                <a16:creationId xmlns:a16="http://schemas.microsoft.com/office/drawing/2014/main" id="{F55B002E-20A3-4FB9-8CFC-A1BBB8373596}"/>
              </a:ext>
            </a:extLst>
          </p:cNvPr>
          <p:cNvSpPr>
            <a:spLocks noGrp="1"/>
          </p:cNvSpPr>
          <p:nvPr>
            <p:ph sz="quarter" idx="19" hasCustomPrompt="1"/>
          </p:nvPr>
        </p:nvSpPr>
        <p:spPr>
          <a:xfrm>
            <a:off x="3193951" y="2484188"/>
            <a:ext cx="900000" cy="900000"/>
          </a:xfrm>
        </p:spPr>
        <p:txBody>
          <a:bodyPr/>
          <a:lstStyle>
            <a:lvl1pPr marL="0" indent="0" algn="ctr">
              <a:buFontTx/>
              <a:buNone/>
              <a:defRPr/>
            </a:lvl1pPr>
          </a:lstStyle>
          <a:p>
            <a:pPr lvl="0"/>
            <a:r>
              <a:rPr lang="fr-FR" dirty="0" err="1"/>
              <a:t>picto</a:t>
            </a:r>
            <a:endParaRPr lang="fr-FR" dirty="0"/>
          </a:p>
        </p:txBody>
      </p:sp>
      <p:sp>
        <p:nvSpPr>
          <p:cNvPr id="21" name="Espace réservé du contenu 2">
            <a:extLst>
              <a:ext uri="{FF2B5EF4-FFF2-40B4-BE49-F238E27FC236}">
                <a16:creationId xmlns:a16="http://schemas.microsoft.com/office/drawing/2014/main" id="{2098B245-3883-44E7-BF4B-96F8FFE49A46}"/>
              </a:ext>
            </a:extLst>
          </p:cNvPr>
          <p:cNvSpPr>
            <a:spLocks noGrp="1"/>
          </p:cNvSpPr>
          <p:nvPr>
            <p:ph sz="quarter" idx="20" hasCustomPrompt="1"/>
          </p:nvPr>
        </p:nvSpPr>
        <p:spPr>
          <a:xfrm>
            <a:off x="6469949" y="2484188"/>
            <a:ext cx="900000" cy="900000"/>
          </a:xfrm>
        </p:spPr>
        <p:txBody>
          <a:bodyPr/>
          <a:lstStyle>
            <a:lvl1pPr marL="0" indent="0" algn="ctr">
              <a:buFontTx/>
              <a:buNone/>
              <a:defRPr/>
            </a:lvl1pPr>
          </a:lstStyle>
          <a:p>
            <a:pPr lvl="0"/>
            <a:r>
              <a:rPr lang="fr-FR" dirty="0" err="1"/>
              <a:t>picto</a:t>
            </a:r>
            <a:endParaRPr lang="fr-FR" dirty="0"/>
          </a:p>
        </p:txBody>
      </p:sp>
      <p:sp>
        <p:nvSpPr>
          <p:cNvPr id="23" name="Espace réservé du contenu 2">
            <a:extLst>
              <a:ext uri="{FF2B5EF4-FFF2-40B4-BE49-F238E27FC236}">
                <a16:creationId xmlns:a16="http://schemas.microsoft.com/office/drawing/2014/main" id="{EBA0EC8C-0FBD-412E-B371-33B782523372}"/>
              </a:ext>
            </a:extLst>
          </p:cNvPr>
          <p:cNvSpPr>
            <a:spLocks noGrp="1"/>
          </p:cNvSpPr>
          <p:nvPr>
            <p:ph sz="quarter" idx="21" hasCustomPrompt="1"/>
          </p:nvPr>
        </p:nvSpPr>
        <p:spPr>
          <a:xfrm>
            <a:off x="9745947" y="2484188"/>
            <a:ext cx="900000" cy="900000"/>
          </a:xfrm>
        </p:spPr>
        <p:txBody>
          <a:bodyPr/>
          <a:lstStyle>
            <a:lvl1pPr marL="0" indent="0" algn="ctr">
              <a:buFontTx/>
              <a:buNone/>
              <a:defRPr/>
            </a:lvl1pPr>
          </a:lstStyle>
          <a:p>
            <a:pPr lvl="0"/>
            <a:r>
              <a:rPr lang="fr-FR" dirty="0" err="1"/>
              <a:t>picto</a:t>
            </a:r>
            <a:endParaRPr lang="fr-FR" dirty="0"/>
          </a:p>
        </p:txBody>
      </p:sp>
      <p:sp>
        <p:nvSpPr>
          <p:cNvPr id="24" name="Espace réservé du texte 9">
            <a:extLst>
              <a:ext uri="{FF2B5EF4-FFF2-40B4-BE49-F238E27FC236}">
                <a16:creationId xmlns:a16="http://schemas.microsoft.com/office/drawing/2014/main" id="{44D6418B-5F86-412D-AA9A-0A4EFC632072}"/>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21676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os (4)">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Espace réservé du texte 25">
            <a:extLst>
              <a:ext uri="{FF2B5EF4-FFF2-40B4-BE49-F238E27FC236}">
                <a16:creationId xmlns:a16="http://schemas.microsoft.com/office/drawing/2014/main" id="{43BD80F6-5245-4E28-947D-35D2C6BDE087}"/>
              </a:ext>
            </a:extLst>
          </p:cNvPr>
          <p:cNvSpPr>
            <a:spLocks noGrp="1"/>
          </p:cNvSpPr>
          <p:nvPr>
            <p:ph type="body" sz="quarter" idx="13" hasCustomPrompt="1"/>
          </p:nvPr>
        </p:nvSpPr>
        <p:spPr>
          <a:xfrm>
            <a:off x="905318" y="2330790"/>
            <a:ext cx="2306506" cy="2883683"/>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23" name="Espace réservé du texte 25">
            <a:extLst>
              <a:ext uri="{FF2B5EF4-FFF2-40B4-BE49-F238E27FC236}">
                <a16:creationId xmlns:a16="http://schemas.microsoft.com/office/drawing/2014/main" id="{C78FD0CA-C451-4D7E-BEDD-E31B8FB1C5A3}"/>
              </a:ext>
            </a:extLst>
          </p:cNvPr>
          <p:cNvSpPr>
            <a:spLocks noGrp="1"/>
          </p:cNvSpPr>
          <p:nvPr>
            <p:ph type="body" sz="quarter" idx="15" hasCustomPrompt="1"/>
          </p:nvPr>
        </p:nvSpPr>
        <p:spPr>
          <a:xfrm>
            <a:off x="3596937" y="2330790"/>
            <a:ext cx="2306506" cy="2883683"/>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24" name="Espace réservé du texte 25">
            <a:extLst>
              <a:ext uri="{FF2B5EF4-FFF2-40B4-BE49-F238E27FC236}">
                <a16:creationId xmlns:a16="http://schemas.microsoft.com/office/drawing/2014/main" id="{B497C267-B0E7-4250-A356-7916ABDC7829}"/>
              </a:ext>
            </a:extLst>
          </p:cNvPr>
          <p:cNvSpPr>
            <a:spLocks noGrp="1"/>
          </p:cNvSpPr>
          <p:nvPr>
            <p:ph type="body" sz="quarter" idx="17" hasCustomPrompt="1"/>
          </p:nvPr>
        </p:nvSpPr>
        <p:spPr>
          <a:xfrm>
            <a:off x="6288556" y="2330790"/>
            <a:ext cx="2306506" cy="2883683"/>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25" name="Espace réservé du texte 25">
            <a:extLst>
              <a:ext uri="{FF2B5EF4-FFF2-40B4-BE49-F238E27FC236}">
                <a16:creationId xmlns:a16="http://schemas.microsoft.com/office/drawing/2014/main" id="{22DE51ED-0758-41A1-8CA1-A561BA740B5E}"/>
              </a:ext>
            </a:extLst>
          </p:cNvPr>
          <p:cNvSpPr>
            <a:spLocks noGrp="1"/>
          </p:cNvSpPr>
          <p:nvPr>
            <p:ph type="body" sz="quarter" idx="21" hasCustomPrompt="1"/>
          </p:nvPr>
        </p:nvSpPr>
        <p:spPr>
          <a:xfrm>
            <a:off x="8980176" y="2330790"/>
            <a:ext cx="2306506" cy="2883683"/>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6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22" name="Espace réservé du contenu 2">
            <a:extLst>
              <a:ext uri="{FF2B5EF4-FFF2-40B4-BE49-F238E27FC236}">
                <a16:creationId xmlns:a16="http://schemas.microsoft.com/office/drawing/2014/main" id="{A731DA77-9E15-488D-ADEF-050A929FBB01}"/>
              </a:ext>
            </a:extLst>
          </p:cNvPr>
          <p:cNvSpPr>
            <a:spLocks noGrp="1"/>
          </p:cNvSpPr>
          <p:nvPr>
            <p:ph sz="quarter" idx="19" hasCustomPrompt="1"/>
          </p:nvPr>
        </p:nvSpPr>
        <p:spPr>
          <a:xfrm>
            <a:off x="1608571" y="2538779"/>
            <a:ext cx="900000" cy="900000"/>
          </a:xfrm>
        </p:spPr>
        <p:txBody>
          <a:bodyPr/>
          <a:lstStyle>
            <a:lvl1pPr marL="0" indent="0" algn="ctr">
              <a:buFontTx/>
              <a:buNone/>
              <a:defRPr/>
            </a:lvl1pPr>
          </a:lstStyle>
          <a:p>
            <a:pPr lvl="0"/>
            <a:r>
              <a:rPr lang="fr-FR" dirty="0" err="1"/>
              <a:t>picto</a:t>
            </a:r>
            <a:endParaRPr lang="fr-FR" dirty="0"/>
          </a:p>
        </p:txBody>
      </p:sp>
      <p:sp>
        <p:nvSpPr>
          <p:cNvPr id="33" name="Espace réservé du contenu 2">
            <a:extLst>
              <a:ext uri="{FF2B5EF4-FFF2-40B4-BE49-F238E27FC236}">
                <a16:creationId xmlns:a16="http://schemas.microsoft.com/office/drawing/2014/main" id="{06763500-0899-479F-A501-7C237F84E10F}"/>
              </a:ext>
            </a:extLst>
          </p:cNvPr>
          <p:cNvSpPr>
            <a:spLocks noGrp="1"/>
          </p:cNvSpPr>
          <p:nvPr>
            <p:ph sz="quarter" idx="23" hasCustomPrompt="1"/>
          </p:nvPr>
        </p:nvSpPr>
        <p:spPr>
          <a:xfrm>
            <a:off x="4300190" y="2538779"/>
            <a:ext cx="900000" cy="900000"/>
          </a:xfrm>
        </p:spPr>
        <p:txBody>
          <a:bodyPr/>
          <a:lstStyle>
            <a:lvl1pPr marL="0" indent="0" algn="ctr">
              <a:buFontTx/>
              <a:buNone/>
              <a:defRPr/>
            </a:lvl1pPr>
          </a:lstStyle>
          <a:p>
            <a:pPr lvl="0"/>
            <a:r>
              <a:rPr lang="fr-FR" dirty="0" err="1"/>
              <a:t>picto</a:t>
            </a:r>
            <a:endParaRPr lang="fr-FR" dirty="0"/>
          </a:p>
        </p:txBody>
      </p:sp>
      <p:sp>
        <p:nvSpPr>
          <p:cNvPr id="34" name="Espace réservé du contenu 2">
            <a:extLst>
              <a:ext uri="{FF2B5EF4-FFF2-40B4-BE49-F238E27FC236}">
                <a16:creationId xmlns:a16="http://schemas.microsoft.com/office/drawing/2014/main" id="{49B026C1-54D7-4C6E-9E67-519B7AEBE3A9}"/>
              </a:ext>
            </a:extLst>
          </p:cNvPr>
          <p:cNvSpPr>
            <a:spLocks noGrp="1"/>
          </p:cNvSpPr>
          <p:nvPr>
            <p:ph sz="quarter" idx="24" hasCustomPrompt="1"/>
          </p:nvPr>
        </p:nvSpPr>
        <p:spPr>
          <a:xfrm>
            <a:off x="6991809" y="2538779"/>
            <a:ext cx="900000" cy="900000"/>
          </a:xfrm>
        </p:spPr>
        <p:txBody>
          <a:bodyPr/>
          <a:lstStyle>
            <a:lvl1pPr marL="0" indent="0" algn="ctr">
              <a:buFontTx/>
              <a:buNone/>
              <a:defRPr/>
            </a:lvl1pPr>
          </a:lstStyle>
          <a:p>
            <a:pPr lvl="0"/>
            <a:r>
              <a:rPr lang="fr-FR" dirty="0" err="1"/>
              <a:t>picto</a:t>
            </a:r>
            <a:endParaRPr lang="fr-FR" dirty="0"/>
          </a:p>
        </p:txBody>
      </p:sp>
      <p:sp>
        <p:nvSpPr>
          <p:cNvPr id="35" name="Espace réservé du contenu 2">
            <a:extLst>
              <a:ext uri="{FF2B5EF4-FFF2-40B4-BE49-F238E27FC236}">
                <a16:creationId xmlns:a16="http://schemas.microsoft.com/office/drawing/2014/main" id="{2BF5232F-4CA8-4D71-9617-F8FE4F6F30E1}"/>
              </a:ext>
            </a:extLst>
          </p:cNvPr>
          <p:cNvSpPr>
            <a:spLocks noGrp="1"/>
          </p:cNvSpPr>
          <p:nvPr>
            <p:ph sz="quarter" idx="25" hasCustomPrompt="1"/>
          </p:nvPr>
        </p:nvSpPr>
        <p:spPr>
          <a:xfrm>
            <a:off x="9683429" y="2538779"/>
            <a:ext cx="900000" cy="900000"/>
          </a:xfrm>
        </p:spPr>
        <p:txBody>
          <a:bodyPr/>
          <a:lstStyle>
            <a:lvl1pPr marL="0" indent="0" algn="ctr">
              <a:buFontTx/>
              <a:buNone/>
              <a:defRPr/>
            </a:lvl1pPr>
          </a:lstStyle>
          <a:p>
            <a:pPr lvl="0"/>
            <a:r>
              <a:rPr lang="fr-FR" dirty="0" err="1"/>
              <a:t>picto</a:t>
            </a:r>
            <a:endParaRPr lang="fr-FR" dirty="0"/>
          </a:p>
        </p:txBody>
      </p:sp>
      <p:sp>
        <p:nvSpPr>
          <p:cNvPr id="26" name="Espace réservé du texte 9">
            <a:extLst>
              <a:ext uri="{FF2B5EF4-FFF2-40B4-BE49-F238E27FC236}">
                <a16:creationId xmlns:a16="http://schemas.microsoft.com/office/drawing/2014/main" id="{FCA278FB-FF42-47CC-9F21-3F31D78311DA}"/>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054427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ictos (5)">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2" name="Espace réservé du texte 25">
            <a:extLst>
              <a:ext uri="{FF2B5EF4-FFF2-40B4-BE49-F238E27FC236}">
                <a16:creationId xmlns:a16="http://schemas.microsoft.com/office/drawing/2014/main" id="{47D344D2-174C-4FCA-AC69-1D65B81C4DBF}"/>
              </a:ext>
            </a:extLst>
          </p:cNvPr>
          <p:cNvSpPr>
            <a:spLocks noGrp="1"/>
          </p:cNvSpPr>
          <p:nvPr>
            <p:ph type="body" sz="quarter" idx="13" hasCustomPrompt="1"/>
          </p:nvPr>
        </p:nvSpPr>
        <p:spPr>
          <a:xfrm>
            <a:off x="2459142" y="1318100"/>
            <a:ext cx="1906204" cy="2091980"/>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4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43" name="Espace réservé du texte 25">
            <a:extLst>
              <a:ext uri="{FF2B5EF4-FFF2-40B4-BE49-F238E27FC236}">
                <a16:creationId xmlns:a16="http://schemas.microsoft.com/office/drawing/2014/main" id="{A97ECA97-6498-4F8D-ACC1-C31EDFF19CF7}"/>
              </a:ext>
            </a:extLst>
          </p:cNvPr>
          <p:cNvSpPr>
            <a:spLocks noGrp="1"/>
          </p:cNvSpPr>
          <p:nvPr>
            <p:ph type="body" sz="quarter" idx="15" hasCustomPrompt="1"/>
          </p:nvPr>
        </p:nvSpPr>
        <p:spPr>
          <a:xfrm>
            <a:off x="5150761" y="1318100"/>
            <a:ext cx="1906204" cy="2091980"/>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4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44" name="Espace réservé du texte 25">
            <a:extLst>
              <a:ext uri="{FF2B5EF4-FFF2-40B4-BE49-F238E27FC236}">
                <a16:creationId xmlns:a16="http://schemas.microsoft.com/office/drawing/2014/main" id="{352CF813-C703-45AB-90CA-19BC31367A30}"/>
              </a:ext>
            </a:extLst>
          </p:cNvPr>
          <p:cNvSpPr>
            <a:spLocks noGrp="1"/>
          </p:cNvSpPr>
          <p:nvPr>
            <p:ph type="body" sz="quarter" idx="17" hasCustomPrompt="1"/>
          </p:nvPr>
        </p:nvSpPr>
        <p:spPr>
          <a:xfrm>
            <a:off x="7842380" y="1318100"/>
            <a:ext cx="1906204" cy="2091980"/>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4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48" name="Espace réservé du texte 25">
            <a:extLst>
              <a:ext uri="{FF2B5EF4-FFF2-40B4-BE49-F238E27FC236}">
                <a16:creationId xmlns:a16="http://schemas.microsoft.com/office/drawing/2014/main" id="{72D6ACBF-242C-4961-BAEA-C79CD16C9032}"/>
              </a:ext>
            </a:extLst>
          </p:cNvPr>
          <p:cNvSpPr>
            <a:spLocks noGrp="1"/>
          </p:cNvSpPr>
          <p:nvPr>
            <p:ph type="body" sz="quarter" idx="19" hasCustomPrompt="1"/>
          </p:nvPr>
        </p:nvSpPr>
        <p:spPr>
          <a:xfrm>
            <a:off x="3797533" y="3878486"/>
            <a:ext cx="1906204" cy="2091980"/>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4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49" name="Espace réservé du texte 25">
            <a:extLst>
              <a:ext uri="{FF2B5EF4-FFF2-40B4-BE49-F238E27FC236}">
                <a16:creationId xmlns:a16="http://schemas.microsoft.com/office/drawing/2014/main" id="{D283914D-CB97-4754-9459-3D85BBFF178A}"/>
              </a:ext>
            </a:extLst>
          </p:cNvPr>
          <p:cNvSpPr>
            <a:spLocks noGrp="1"/>
          </p:cNvSpPr>
          <p:nvPr>
            <p:ph type="body" sz="quarter" idx="20" hasCustomPrompt="1"/>
          </p:nvPr>
        </p:nvSpPr>
        <p:spPr>
          <a:xfrm>
            <a:off x="6489152" y="3878486"/>
            <a:ext cx="1906204" cy="2091980"/>
          </a:xfrm>
          <a:prstGeom prst="rect">
            <a:avLst/>
          </a:prstGeom>
          <a:solidFill>
            <a:schemeClr val="bg1"/>
          </a:solidFill>
          <a:effectLst/>
        </p:spPr>
        <p:txBody>
          <a:bodyPr wrap="square" lIns="72000" tIns="1368000" rIns="72000" bIns="180000">
            <a:noAutofit/>
          </a:bodyPr>
          <a:lstStyle>
            <a:lvl1pPr marL="0" indent="0" algn="ctr">
              <a:buSzPct val="50000"/>
              <a:buFont typeface="Open Sans" panose="020B0606030504020204" pitchFamily="34" charset="0"/>
              <a:buChar char=" "/>
              <a:defRPr sz="1400" b="1">
                <a:solidFill>
                  <a:schemeClr val="accent5"/>
                </a:solidFill>
              </a:defRPr>
            </a:lvl1pPr>
            <a:lvl2pPr marL="0" indent="0" algn="ctr">
              <a:buSzPct val="50000"/>
              <a:buFont typeface="Open Sans" panose="020B0606030504020204" pitchFamily="34" charset="0"/>
              <a:buChar char=" "/>
              <a:defRPr sz="1400">
                <a:solidFill>
                  <a:schemeClr val="accent5"/>
                </a:solidFill>
              </a:defRPr>
            </a:lvl2pPr>
          </a:lstStyle>
          <a:p>
            <a:pPr lvl="0"/>
            <a:r>
              <a:rPr lang="fr-FR" dirty="0"/>
              <a:t>Niveau 1</a:t>
            </a:r>
          </a:p>
          <a:p>
            <a:pPr lvl="1"/>
            <a:r>
              <a:rPr lang="fr-FR" dirty="0"/>
              <a:t>Niveau 2</a:t>
            </a:r>
          </a:p>
        </p:txBody>
      </p:sp>
      <p:sp>
        <p:nvSpPr>
          <p:cNvPr id="21" name="Espace réservé du contenu 2">
            <a:extLst>
              <a:ext uri="{FF2B5EF4-FFF2-40B4-BE49-F238E27FC236}">
                <a16:creationId xmlns:a16="http://schemas.microsoft.com/office/drawing/2014/main" id="{270F2A68-C442-4E21-9A66-D2F80F202300}"/>
              </a:ext>
            </a:extLst>
          </p:cNvPr>
          <p:cNvSpPr>
            <a:spLocks noGrp="1"/>
          </p:cNvSpPr>
          <p:nvPr>
            <p:ph sz="quarter" idx="24" hasCustomPrompt="1"/>
          </p:nvPr>
        </p:nvSpPr>
        <p:spPr>
          <a:xfrm>
            <a:off x="3003153" y="1579358"/>
            <a:ext cx="818182" cy="818182"/>
          </a:xfrm>
        </p:spPr>
        <p:txBody>
          <a:bodyPr/>
          <a:lstStyle>
            <a:lvl1pPr marL="0" indent="0" algn="ctr">
              <a:buFontTx/>
              <a:buNone/>
              <a:defRPr/>
            </a:lvl1pPr>
          </a:lstStyle>
          <a:p>
            <a:pPr lvl="0"/>
            <a:r>
              <a:rPr lang="fr-FR" dirty="0" err="1"/>
              <a:t>picto</a:t>
            </a:r>
            <a:endParaRPr lang="fr-FR" dirty="0"/>
          </a:p>
        </p:txBody>
      </p:sp>
      <p:sp>
        <p:nvSpPr>
          <p:cNvPr id="22" name="Espace réservé du contenu 2">
            <a:extLst>
              <a:ext uri="{FF2B5EF4-FFF2-40B4-BE49-F238E27FC236}">
                <a16:creationId xmlns:a16="http://schemas.microsoft.com/office/drawing/2014/main" id="{15A0EB95-3C43-41E3-AC93-A6FECA206C87}"/>
              </a:ext>
            </a:extLst>
          </p:cNvPr>
          <p:cNvSpPr>
            <a:spLocks noGrp="1"/>
          </p:cNvSpPr>
          <p:nvPr>
            <p:ph sz="quarter" idx="25" hasCustomPrompt="1"/>
          </p:nvPr>
        </p:nvSpPr>
        <p:spPr>
          <a:xfrm>
            <a:off x="5694772" y="1579358"/>
            <a:ext cx="818182" cy="818182"/>
          </a:xfrm>
        </p:spPr>
        <p:txBody>
          <a:bodyPr/>
          <a:lstStyle>
            <a:lvl1pPr marL="0" indent="0" algn="ctr">
              <a:buFontTx/>
              <a:buNone/>
              <a:defRPr/>
            </a:lvl1pPr>
          </a:lstStyle>
          <a:p>
            <a:pPr lvl="0"/>
            <a:r>
              <a:rPr lang="fr-FR" dirty="0" err="1"/>
              <a:t>picto</a:t>
            </a:r>
            <a:endParaRPr lang="fr-FR" dirty="0"/>
          </a:p>
        </p:txBody>
      </p:sp>
      <p:sp>
        <p:nvSpPr>
          <p:cNvPr id="23" name="Espace réservé du contenu 2">
            <a:extLst>
              <a:ext uri="{FF2B5EF4-FFF2-40B4-BE49-F238E27FC236}">
                <a16:creationId xmlns:a16="http://schemas.microsoft.com/office/drawing/2014/main" id="{9DBD2B68-435A-4A5B-A191-A5750D892E37}"/>
              </a:ext>
            </a:extLst>
          </p:cNvPr>
          <p:cNvSpPr>
            <a:spLocks noGrp="1"/>
          </p:cNvSpPr>
          <p:nvPr>
            <p:ph sz="quarter" idx="26" hasCustomPrompt="1"/>
          </p:nvPr>
        </p:nvSpPr>
        <p:spPr>
          <a:xfrm>
            <a:off x="4341544" y="4139744"/>
            <a:ext cx="818182" cy="818182"/>
          </a:xfrm>
        </p:spPr>
        <p:txBody>
          <a:bodyPr/>
          <a:lstStyle>
            <a:lvl1pPr marL="0" indent="0" algn="ctr">
              <a:buFontTx/>
              <a:buNone/>
              <a:defRPr/>
            </a:lvl1pPr>
          </a:lstStyle>
          <a:p>
            <a:pPr lvl="0"/>
            <a:r>
              <a:rPr lang="fr-FR" dirty="0" err="1"/>
              <a:t>picto</a:t>
            </a:r>
            <a:endParaRPr lang="fr-FR" dirty="0"/>
          </a:p>
        </p:txBody>
      </p:sp>
      <p:sp>
        <p:nvSpPr>
          <p:cNvPr id="24" name="Espace réservé du contenu 2">
            <a:extLst>
              <a:ext uri="{FF2B5EF4-FFF2-40B4-BE49-F238E27FC236}">
                <a16:creationId xmlns:a16="http://schemas.microsoft.com/office/drawing/2014/main" id="{D4DE1CE7-54F7-45C2-8E78-651624E7BFDD}"/>
              </a:ext>
            </a:extLst>
          </p:cNvPr>
          <p:cNvSpPr>
            <a:spLocks noGrp="1"/>
          </p:cNvSpPr>
          <p:nvPr>
            <p:ph sz="quarter" idx="27" hasCustomPrompt="1"/>
          </p:nvPr>
        </p:nvSpPr>
        <p:spPr>
          <a:xfrm>
            <a:off x="8386391" y="1579358"/>
            <a:ext cx="818182" cy="818182"/>
          </a:xfrm>
        </p:spPr>
        <p:txBody>
          <a:bodyPr/>
          <a:lstStyle>
            <a:lvl1pPr marL="0" indent="0" algn="ctr">
              <a:buFontTx/>
              <a:buNone/>
              <a:defRPr/>
            </a:lvl1pPr>
          </a:lstStyle>
          <a:p>
            <a:pPr lvl="0"/>
            <a:r>
              <a:rPr lang="fr-FR" dirty="0" err="1"/>
              <a:t>picto</a:t>
            </a:r>
            <a:endParaRPr lang="fr-FR" dirty="0"/>
          </a:p>
        </p:txBody>
      </p:sp>
      <p:sp>
        <p:nvSpPr>
          <p:cNvPr id="25" name="Espace réservé du contenu 2">
            <a:extLst>
              <a:ext uri="{FF2B5EF4-FFF2-40B4-BE49-F238E27FC236}">
                <a16:creationId xmlns:a16="http://schemas.microsoft.com/office/drawing/2014/main" id="{7DEFA50F-6233-49F6-A7FA-AEBC77256958}"/>
              </a:ext>
            </a:extLst>
          </p:cNvPr>
          <p:cNvSpPr>
            <a:spLocks noGrp="1"/>
          </p:cNvSpPr>
          <p:nvPr>
            <p:ph sz="quarter" idx="28" hasCustomPrompt="1"/>
          </p:nvPr>
        </p:nvSpPr>
        <p:spPr>
          <a:xfrm>
            <a:off x="7033163" y="4139744"/>
            <a:ext cx="818182" cy="818182"/>
          </a:xfrm>
        </p:spPr>
        <p:txBody>
          <a:bodyPr/>
          <a:lstStyle>
            <a:lvl1pPr marL="0" indent="0" algn="ctr">
              <a:buFontTx/>
              <a:buNone/>
              <a:defRPr/>
            </a:lvl1pPr>
          </a:lstStyle>
          <a:p>
            <a:pPr lvl="0"/>
            <a:r>
              <a:rPr lang="fr-FR" dirty="0" err="1"/>
              <a:t>picto</a:t>
            </a:r>
            <a:endParaRPr lang="fr-FR" dirty="0"/>
          </a:p>
        </p:txBody>
      </p:sp>
      <p:sp>
        <p:nvSpPr>
          <p:cNvPr id="26" name="Espace réservé du texte 9">
            <a:extLst>
              <a:ext uri="{FF2B5EF4-FFF2-40B4-BE49-F238E27FC236}">
                <a16:creationId xmlns:a16="http://schemas.microsoft.com/office/drawing/2014/main" id="{30CFEE82-7852-4CC9-97EE-9BA803621F11}"/>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4779346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Slide chiffre (3)">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 name="Ellipse 1">
            <a:extLst>
              <a:ext uri="{FF2B5EF4-FFF2-40B4-BE49-F238E27FC236}">
                <a16:creationId xmlns:a16="http://schemas.microsoft.com/office/drawing/2014/main" id="{5AFDA36D-DB45-442D-9570-9E0A4A6D60F9}"/>
              </a:ext>
            </a:extLst>
          </p:cNvPr>
          <p:cNvSpPr/>
          <p:nvPr userDrawn="1"/>
        </p:nvSpPr>
        <p:spPr>
          <a:xfrm>
            <a:off x="1438524" y="2071993"/>
            <a:ext cx="2733302" cy="273330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texte 4">
            <a:extLst>
              <a:ext uri="{FF2B5EF4-FFF2-40B4-BE49-F238E27FC236}">
                <a16:creationId xmlns:a16="http://schemas.microsoft.com/office/drawing/2014/main" id="{C3C0F687-A6DB-4CE1-93D7-4B982D86665C}"/>
              </a:ext>
            </a:extLst>
          </p:cNvPr>
          <p:cNvSpPr>
            <a:spLocks noGrp="1"/>
          </p:cNvSpPr>
          <p:nvPr>
            <p:ph type="body" sz="quarter" idx="13" hasCustomPrompt="1"/>
          </p:nvPr>
        </p:nvSpPr>
        <p:spPr>
          <a:xfrm>
            <a:off x="1943875" y="3084146"/>
            <a:ext cx="1722600" cy="1721334"/>
          </a:xfrm>
          <a:prstGeom prst="ellipse">
            <a:avLst/>
          </a:prstGeom>
          <a:solidFill>
            <a:schemeClr val="bg1"/>
          </a:solidFill>
        </p:spPr>
        <p:txBody>
          <a:bodyPr lIns="0" rIns="0" anchor="ctr" anchorCtr="0">
            <a:noAutofit/>
          </a:bodyPr>
          <a:lstStyle>
            <a:lvl1pPr marL="0" algn="ctr">
              <a:defRPr sz="1600" b="0">
                <a:solidFill>
                  <a:schemeClr val="accent5"/>
                </a:solidFill>
                <a:latin typeface="+mn-lt"/>
              </a:defRPr>
            </a:lvl1pPr>
          </a:lstStyle>
          <a:p>
            <a:pPr lvl="0"/>
            <a:r>
              <a:rPr lang="fr-FR" dirty="0"/>
              <a:t>Description</a:t>
            </a:r>
          </a:p>
        </p:txBody>
      </p:sp>
      <p:sp>
        <p:nvSpPr>
          <p:cNvPr id="22" name="Espace réservé du texte 2">
            <a:extLst>
              <a:ext uri="{FF2B5EF4-FFF2-40B4-BE49-F238E27FC236}">
                <a16:creationId xmlns:a16="http://schemas.microsoft.com/office/drawing/2014/main" id="{47031AE8-B8E4-4121-95FD-FC7CE739E3DF}"/>
              </a:ext>
            </a:extLst>
          </p:cNvPr>
          <p:cNvSpPr>
            <a:spLocks noGrp="1"/>
          </p:cNvSpPr>
          <p:nvPr>
            <p:ph type="body" sz="quarter" idx="12" hasCustomPrompt="1"/>
          </p:nvPr>
        </p:nvSpPr>
        <p:spPr>
          <a:xfrm>
            <a:off x="1838748" y="2486455"/>
            <a:ext cx="1932854" cy="529177"/>
          </a:xfrm>
        </p:spPr>
        <p:txBody>
          <a:bodyPr lIns="0" tIns="0" rIns="0" bIns="0" anchor="ctr">
            <a:noAutofit/>
          </a:bodyPr>
          <a:lstStyle>
            <a:lvl1pPr marL="0" algn="ctr">
              <a:defRPr sz="2800" b="1">
                <a:solidFill>
                  <a:schemeClr val="bg1"/>
                </a:solidFill>
              </a:defRPr>
            </a:lvl1pPr>
          </a:lstStyle>
          <a:p>
            <a:pPr lvl="0"/>
            <a:r>
              <a:rPr lang="fr-FR" dirty="0"/>
              <a:t>chiffre</a:t>
            </a:r>
          </a:p>
        </p:txBody>
      </p:sp>
      <p:sp>
        <p:nvSpPr>
          <p:cNvPr id="23" name="Ellipse 22">
            <a:extLst>
              <a:ext uri="{FF2B5EF4-FFF2-40B4-BE49-F238E27FC236}">
                <a16:creationId xmlns:a16="http://schemas.microsoft.com/office/drawing/2014/main" id="{26E0F802-2FAF-43FE-9689-B4C443615FB7}"/>
              </a:ext>
            </a:extLst>
          </p:cNvPr>
          <p:cNvSpPr/>
          <p:nvPr userDrawn="1"/>
        </p:nvSpPr>
        <p:spPr>
          <a:xfrm>
            <a:off x="4725243" y="2071993"/>
            <a:ext cx="2733302" cy="273330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space réservé du texte 2">
            <a:extLst>
              <a:ext uri="{FF2B5EF4-FFF2-40B4-BE49-F238E27FC236}">
                <a16:creationId xmlns:a16="http://schemas.microsoft.com/office/drawing/2014/main" id="{CCDCF955-72EE-40BE-A843-83B2FEC27A0C}"/>
              </a:ext>
            </a:extLst>
          </p:cNvPr>
          <p:cNvSpPr>
            <a:spLocks noGrp="1"/>
          </p:cNvSpPr>
          <p:nvPr>
            <p:ph type="body" sz="quarter" idx="15" hasCustomPrompt="1"/>
          </p:nvPr>
        </p:nvSpPr>
        <p:spPr>
          <a:xfrm>
            <a:off x="5125467" y="2486455"/>
            <a:ext cx="1932854" cy="529177"/>
          </a:xfrm>
        </p:spPr>
        <p:txBody>
          <a:bodyPr lIns="0" tIns="0" rIns="0" bIns="0" anchor="ctr">
            <a:noAutofit/>
          </a:bodyPr>
          <a:lstStyle>
            <a:lvl1pPr marL="0" algn="ctr">
              <a:defRPr sz="2800" b="1">
                <a:solidFill>
                  <a:schemeClr val="bg1"/>
                </a:solidFill>
              </a:defRPr>
            </a:lvl1pPr>
          </a:lstStyle>
          <a:p>
            <a:pPr lvl="0"/>
            <a:r>
              <a:rPr lang="fr-FR" dirty="0"/>
              <a:t>chiffre</a:t>
            </a:r>
          </a:p>
        </p:txBody>
      </p:sp>
      <p:sp>
        <p:nvSpPr>
          <p:cNvPr id="26" name="Ellipse 25">
            <a:extLst>
              <a:ext uri="{FF2B5EF4-FFF2-40B4-BE49-F238E27FC236}">
                <a16:creationId xmlns:a16="http://schemas.microsoft.com/office/drawing/2014/main" id="{4EC7320A-E910-41DD-9C84-54D9AA7F315D}"/>
              </a:ext>
            </a:extLst>
          </p:cNvPr>
          <p:cNvSpPr/>
          <p:nvPr userDrawn="1"/>
        </p:nvSpPr>
        <p:spPr>
          <a:xfrm>
            <a:off x="8011962" y="2071993"/>
            <a:ext cx="2733302" cy="27333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space réservé du texte 2">
            <a:extLst>
              <a:ext uri="{FF2B5EF4-FFF2-40B4-BE49-F238E27FC236}">
                <a16:creationId xmlns:a16="http://schemas.microsoft.com/office/drawing/2014/main" id="{4C359EBE-AF5C-4059-9978-07A774CAA8BE}"/>
              </a:ext>
            </a:extLst>
          </p:cNvPr>
          <p:cNvSpPr>
            <a:spLocks noGrp="1"/>
          </p:cNvSpPr>
          <p:nvPr>
            <p:ph type="body" sz="quarter" idx="17" hasCustomPrompt="1"/>
          </p:nvPr>
        </p:nvSpPr>
        <p:spPr>
          <a:xfrm>
            <a:off x="8412186" y="2486455"/>
            <a:ext cx="1932854" cy="529177"/>
          </a:xfrm>
        </p:spPr>
        <p:txBody>
          <a:bodyPr lIns="0" tIns="0" rIns="0" bIns="0" anchor="ctr">
            <a:noAutofit/>
          </a:bodyPr>
          <a:lstStyle>
            <a:lvl1pPr marL="0" algn="ctr">
              <a:defRPr sz="2800" b="1">
                <a:solidFill>
                  <a:schemeClr val="bg1"/>
                </a:solidFill>
              </a:defRPr>
            </a:lvl1pPr>
          </a:lstStyle>
          <a:p>
            <a:pPr lvl="0"/>
            <a:r>
              <a:rPr lang="fr-FR" dirty="0"/>
              <a:t>chiffre</a:t>
            </a:r>
          </a:p>
        </p:txBody>
      </p:sp>
      <p:sp>
        <p:nvSpPr>
          <p:cNvPr id="32" name="Espace réservé du texte 4">
            <a:extLst>
              <a:ext uri="{FF2B5EF4-FFF2-40B4-BE49-F238E27FC236}">
                <a16:creationId xmlns:a16="http://schemas.microsoft.com/office/drawing/2014/main" id="{31EABE8A-05F4-47C6-B959-50E25A35060F}"/>
              </a:ext>
            </a:extLst>
          </p:cNvPr>
          <p:cNvSpPr>
            <a:spLocks noGrp="1"/>
          </p:cNvSpPr>
          <p:nvPr>
            <p:ph type="body" sz="quarter" idx="18" hasCustomPrompt="1"/>
          </p:nvPr>
        </p:nvSpPr>
        <p:spPr>
          <a:xfrm>
            <a:off x="5230594" y="3084146"/>
            <a:ext cx="1722600" cy="1721334"/>
          </a:xfrm>
          <a:prstGeom prst="ellipse">
            <a:avLst/>
          </a:prstGeom>
          <a:solidFill>
            <a:schemeClr val="bg1"/>
          </a:solidFill>
        </p:spPr>
        <p:txBody>
          <a:bodyPr lIns="0" rIns="0" anchor="ctr" anchorCtr="0">
            <a:noAutofit/>
          </a:bodyPr>
          <a:lstStyle>
            <a:lvl1pPr marL="0" algn="ctr">
              <a:defRPr sz="1600" b="0">
                <a:solidFill>
                  <a:schemeClr val="accent5"/>
                </a:solidFill>
                <a:latin typeface="+mn-lt"/>
              </a:defRPr>
            </a:lvl1pPr>
          </a:lstStyle>
          <a:p>
            <a:pPr lvl="0"/>
            <a:r>
              <a:rPr lang="fr-FR" dirty="0"/>
              <a:t>Description</a:t>
            </a:r>
          </a:p>
        </p:txBody>
      </p:sp>
      <p:sp>
        <p:nvSpPr>
          <p:cNvPr id="33" name="Espace réservé du texte 4">
            <a:extLst>
              <a:ext uri="{FF2B5EF4-FFF2-40B4-BE49-F238E27FC236}">
                <a16:creationId xmlns:a16="http://schemas.microsoft.com/office/drawing/2014/main" id="{038DF001-9B34-478E-9FD4-FE54F0C574B4}"/>
              </a:ext>
            </a:extLst>
          </p:cNvPr>
          <p:cNvSpPr>
            <a:spLocks noGrp="1"/>
          </p:cNvSpPr>
          <p:nvPr>
            <p:ph type="body" sz="quarter" idx="19" hasCustomPrompt="1"/>
          </p:nvPr>
        </p:nvSpPr>
        <p:spPr>
          <a:xfrm>
            <a:off x="8517313" y="3084146"/>
            <a:ext cx="1722600" cy="1721334"/>
          </a:xfrm>
          <a:prstGeom prst="ellipse">
            <a:avLst/>
          </a:prstGeom>
          <a:solidFill>
            <a:schemeClr val="bg1"/>
          </a:solidFill>
        </p:spPr>
        <p:txBody>
          <a:bodyPr lIns="0" rIns="0" anchor="ctr" anchorCtr="0">
            <a:noAutofit/>
          </a:bodyPr>
          <a:lstStyle>
            <a:lvl1pPr marL="0" algn="ctr">
              <a:defRPr sz="1600" b="0">
                <a:solidFill>
                  <a:schemeClr val="accent5"/>
                </a:solidFill>
                <a:latin typeface="+mn-lt"/>
              </a:defRPr>
            </a:lvl1pPr>
          </a:lstStyle>
          <a:p>
            <a:pPr lvl="0"/>
            <a:r>
              <a:rPr lang="fr-FR" dirty="0"/>
              <a:t>Description</a:t>
            </a:r>
          </a:p>
        </p:txBody>
      </p:sp>
      <p:sp>
        <p:nvSpPr>
          <p:cNvPr id="24" name="Espace réservé du texte 9">
            <a:extLst>
              <a:ext uri="{FF2B5EF4-FFF2-40B4-BE49-F238E27FC236}">
                <a16:creationId xmlns:a16="http://schemas.microsoft.com/office/drawing/2014/main" id="{A38380BC-54D9-4558-B96E-238256AD1162}"/>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349079588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bg>
      <p:bgPr>
        <a:solidFill>
          <a:schemeClr val="accent5"/>
        </a:solidFill>
        <a:effectLst/>
      </p:bgPr>
    </p:bg>
    <p:spTree>
      <p:nvGrpSpPr>
        <p:cNvPr id="1" name=""/>
        <p:cNvGrpSpPr/>
        <p:nvPr/>
      </p:nvGrpSpPr>
      <p:grpSpPr>
        <a:xfrm>
          <a:off x="0" y="0"/>
          <a:ext cx="0" cy="0"/>
          <a:chOff x="0" y="0"/>
          <a:chExt cx="0" cy="0"/>
        </a:xfrm>
      </p:grpSpPr>
      <p:sp>
        <p:nvSpPr>
          <p:cNvPr id="2" name="Arc 1">
            <a:extLst>
              <a:ext uri="{FF2B5EF4-FFF2-40B4-BE49-F238E27FC236}">
                <a16:creationId xmlns:a16="http://schemas.microsoft.com/office/drawing/2014/main" id="{9B58B9DE-930B-4C3D-9665-EECBED9EA0D7}"/>
              </a:ext>
            </a:extLst>
          </p:cNvPr>
          <p:cNvSpPr/>
          <p:nvPr userDrawn="1"/>
        </p:nvSpPr>
        <p:spPr>
          <a:xfrm rot="14009016">
            <a:off x="5577813" y="-2413524"/>
            <a:ext cx="11082792" cy="11082792"/>
          </a:xfrm>
          <a:prstGeom prst="arc">
            <a:avLst>
              <a:gd name="adj1" fmla="val 15950020"/>
              <a:gd name="adj2" fmla="val 20379000"/>
            </a:avLst>
          </a:prstGeom>
          <a:ln w="63500">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Cercle : creux 16">
            <a:extLst>
              <a:ext uri="{FF2B5EF4-FFF2-40B4-BE49-F238E27FC236}">
                <a16:creationId xmlns:a16="http://schemas.microsoft.com/office/drawing/2014/main" id="{06FAF258-CB53-436E-BD3F-819CF21B7101}"/>
              </a:ext>
            </a:extLst>
          </p:cNvPr>
          <p:cNvSpPr/>
          <p:nvPr userDrawn="1"/>
        </p:nvSpPr>
        <p:spPr>
          <a:xfrm>
            <a:off x="10358252" y="358711"/>
            <a:ext cx="1253360" cy="1253360"/>
          </a:xfrm>
          <a:prstGeom prst="donut">
            <a:avLst>
              <a:gd name="adj" fmla="val 12471"/>
            </a:avLst>
          </a:prstGeom>
          <a:solidFill>
            <a:schemeClr val="bg2">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 name="Groupe 5">
            <a:extLst>
              <a:ext uri="{FF2B5EF4-FFF2-40B4-BE49-F238E27FC236}">
                <a16:creationId xmlns:a16="http://schemas.microsoft.com/office/drawing/2014/main" id="{CB4A4584-82CF-417E-9E5A-44829A936F00}"/>
              </a:ext>
            </a:extLst>
          </p:cNvPr>
          <p:cNvGrpSpPr/>
          <p:nvPr userDrawn="1"/>
        </p:nvGrpSpPr>
        <p:grpSpPr>
          <a:xfrm>
            <a:off x="9787790" y="-211751"/>
            <a:ext cx="2394285" cy="2394285"/>
            <a:chOff x="9787790" y="-211751"/>
            <a:chExt cx="2394285" cy="2394285"/>
          </a:xfrm>
        </p:grpSpPr>
        <p:sp>
          <p:nvSpPr>
            <p:cNvPr id="3" name="Ellipse 2">
              <a:extLst>
                <a:ext uri="{FF2B5EF4-FFF2-40B4-BE49-F238E27FC236}">
                  <a16:creationId xmlns:a16="http://schemas.microsoft.com/office/drawing/2014/main" id="{30E85E5E-ACFE-4019-A512-3A8081C1B060}"/>
                </a:ext>
              </a:extLst>
            </p:cNvPr>
            <p:cNvSpPr/>
            <p:nvPr userDrawn="1"/>
          </p:nvSpPr>
          <p:spPr>
            <a:xfrm>
              <a:off x="9787790" y="-211751"/>
              <a:ext cx="2394285" cy="239428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514D32D5-F50E-4EDB-97D1-4D09F48B0BD5}"/>
                </a:ext>
              </a:extLst>
            </p:cNvPr>
            <p:cNvSpPr/>
            <p:nvPr userDrawn="1"/>
          </p:nvSpPr>
          <p:spPr>
            <a:xfrm>
              <a:off x="10134786" y="833165"/>
              <a:ext cx="581693" cy="5816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 name="Espace réservé du texte 11">
            <a:extLst>
              <a:ext uri="{FF2B5EF4-FFF2-40B4-BE49-F238E27FC236}">
                <a16:creationId xmlns:a16="http://schemas.microsoft.com/office/drawing/2014/main" id="{02DBEE6E-5112-45B0-8EB5-95D897042431}"/>
              </a:ext>
            </a:extLst>
          </p:cNvPr>
          <p:cNvSpPr>
            <a:spLocks noGrp="1"/>
          </p:cNvSpPr>
          <p:nvPr userDrawn="1">
            <p:ph type="body" sz="quarter" idx="11" hasCustomPrompt="1"/>
          </p:nvPr>
        </p:nvSpPr>
        <p:spPr>
          <a:xfrm>
            <a:off x="6322261" y="2693907"/>
            <a:ext cx="4796948" cy="867930"/>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a:t>Phrase d’accroche sur une ou deux lignes</a:t>
            </a:r>
          </a:p>
        </p:txBody>
      </p:sp>
      <p:sp>
        <p:nvSpPr>
          <p:cNvPr id="20" name="Ellipse 19">
            <a:extLst>
              <a:ext uri="{FF2B5EF4-FFF2-40B4-BE49-F238E27FC236}">
                <a16:creationId xmlns:a16="http://schemas.microsoft.com/office/drawing/2014/main" id="{5857EBAD-DC7C-4D8B-AE77-D5F511A0141C}"/>
              </a:ext>
            </a:extLst>
          </p:cNvPr>
          <p:cNvSpPr/>
          <p:nvPr userDrawn="1"/>
        </p:nvSpPr>
        <p:spPr>
          <a:xfrm>
            <a:off x="11489030" y="6269735"/>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9" name="Groupe 18">
            <a:extLst>
              <a:ext uri="{FF2B5EF4-FFF2-40B4-BE49-F238E27FC236}">
                <a16:creationId xmlns:a16="http://schemas.microsoft.com/office/drawing/2014/main" id="{E954A3E7-8553-4BD7-B032-99C44D3682B3}"/>
              </a:ext>
            </a:extLst>
          </p:cNvPr>
          <p:cNvGrpSpPr/>
          <p:nvPr userDrawn="1"/>
        </p:nvGrpSpPr>
        <p:grpSpPr>
          <a:xfrm>
            <a:off x="-2068211" y="-1706713"/>
            <a:ext cx="4136422" cy="4136422"/>
            <a:chOff x="-2068211" y="-1706713"/>
            <a:chExt cx="4136422" cy="4136422"/>
          </a:xfrm>
        </p:grpSpPr>
        <p:sp>
          <p:nvSpPr>
            <p:cNvPr id="21" name="Ellipse 20">
              <a:extLst>
                <a:ext uri="{FF2B5EF4-FFF2-40B4-BE49-F238E27FC236}">
                  <a16:creationId xmlns:a16="http://schemas.microsoft.com/office/drawing/2014/main" id="{67AB28C3-1835-42C5-B843-9B74541B7E2E}"/>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2" name="Ellipse 21">
              <a:extLst>
                <a:ext uri="{FF2B5EF4-FFF2-40B4-BE49-F238E27FC236}">
                  <a16:creationId xmlns:a16="http://schemas.microsoft.com/office/drawing/2014/main" id="{42235B00-961E-4395-B7DB-F7F960B44869}"/>
                </a:ext>
              </a:extLst>
            </p:cNvPr>
            <p:cNvSpPr/>
            <p:nvPr userDrawn="1"/>
          </p:nvSpPr>
          <p:spPr>
            <a:xfrm>
              <a:off x="296979" y="1602429"/>
              <a:ext cx="361186" cy="3611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23" name="Cercle : creux 22">
            <a:extLst>
              <a:ext uri="{FF2B5EF4-FFF2-40B4-BE49-F238E27FC236}">
                <a16:creationId xmlns:a16="http://schemas.microsoft.com/office/drawing/2014/main" id="{A7BA262A-3C11-4CBD-B8C8-86EF3F773D2C}"/>
              </a:ext>
            </a:extLst>
          </p:cNvPr>
          <p:cNvSpPr/>
          <p:nvPr userDrawn="1"/>
        </p:nvSpPr>
        <p:spPr>
          <a:xfrm>
            <a:off x="-1020992" y="-748704"/>
            <a:ext cx="2220405" cy="2220405"/>
          </a:xfrm>
          <a:prstGeom prst="donut">
            <a:avLst>
              <a:gd name="adj" fmla="val 12471"/>
            </a:avLst>
          </a:prstGeom>
          <a:solidFill>
            <a:schemeClr val="bg2">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4" name="Espace réservé du texte 9">
            <a:extLst>
              <a:ext uri="{FF2B5EF4-FFF2-40B4-BE49-F238E27FC236}">
                <a16:creationId xmlns:a16="http://schemas.microsoft.com/office/drawing/2014/main" id="{8A5C2351-D4AA-4390-AAB2-953689A3D8F6}"/>
              </a:ext>
            </a:extLst>
          </p:cNvPr>
          <p:cNvSpPr>
            <a:spLocks noGrp="1"/>
          </p:cNvSpPr>
          <p:nvPr>
            <p:ph type="body" sz="quarter" idx="10" hasCustomPrompt="1"/>
          </p:nvPr>
        </p:nvSpPr>
        <p:spPr>
          <a:xfrm>
            <a:off x="7062671" y="3916186"/>
            <a:ext cx="3316129" cy="593982"/>
          </a:xfrm>
          <a:prstGeom prst="roundRect">
            <a:avLst>
              <a:gd name="adj" fmla="val 50000"/>
            </a:avLst>
          </a:prstGeom>
          <a:solidFill>
            <a:schemeClr val="bg1"/>
          </a:solidFill>
        </p:spPr>
        <p:txBody>
          <a:bodyPr lIns="180000" tIns="72000" rIns="180000" bIns="72000" anchor="ctr" anchorCtr="0">
            <a:noAutofit/>
          </a:bodyPr>
          <a:lstStyle>
            <a:lvl1pPr marL="0" indent="0" algn="ctr">
              <a:buFontTx/>
              <a:buNone/>
              <a:defRPr sz="2000" b="1" cap="small" spc="50" baseline="0">
                <a:solidFill>
                  <a:schemeClr val="accent5"/>
                </a:solidFill>
                <a:latin typeface="Century Gothic" panose="020B0502020202020204" pitchFamily="34" charset="0"/>
              </a:defRPr>
            </a:lvl1pPr>
          </a:lstStyle>
          <a:p>
            <a:pPr lvl="0"/>
            <a:r>
              <a:rPr lang="fr-FR"/>
              <a:t>nom du projet</a:t>
            </a:r>
          </a:p>
        </p:txBody>
      </p:sp>
      <p:sp>
        <p:nvSpPr>
          <p:cNvPr id="32" name="Espace réservé pour une image  31">
            <a:extLst>
              <a:ext uri="{FF2B5EF4-FFF2-40B4-BE49-F238E27FC236}">
                <a16:creationId xmlns:a16="http://schemas.microsoft.com/office/drawing/2014/main" id="{4B107173-BA2A-4A43-9586-5B0EFD841F4E}"/>
              </a:ext>
            </a:extLst>
          </p:cNvPr>
          <p:cNvSpPr>
            <a:spLocks noGrp="1"/>
          </p:cNvSpPr>
          <p:nvPr>
            <p:ph type="pic" sz="quarter" idx="12" hasCustomPrompt="1"/>
          </p:nvPr>
        </p:nvSpPr>
        <p:spPr>
          <a:xfrm>
            <a:off x="1303335" y="0"/>
            <a:ext cx="5367950" cy="6857989"/>
          </a:xfrm>
          <a:custGeom>
            <a:avLst/>
            <a:gdLst>
              <a:gd name="connsiteX0" fmla="*/ 2075547 w 5367950"/>
              <a:gd name="connsiteY0" fmla="*/ 2196407 h 6857989"/>
              <a:gd name="connsiteX1" fmla="*/ 842954 w 5367950"/>
              <a:gd name="connsiteY1" fmla="*/ 3429000 h 6857989"/>
              <a:gd name="connsiteX2" fmla="*/ 2075547 w 5367950"/>
              <a:gd name="connsiteY2" fmla="*/ 4661593 h 6857989"/>
              <a:gd name="connsiteX3" fmla="*/ 3308140 w 5367950"/>
              <a:gd name="connsiteY3" fmla="*/ 3429000 h 6857989"/>
              <a:gd name="connsiteX4" fmla="*/ 2075547 w 5367950"/>
              <a:gd name="connsiteY4" fmla="*/ 2196407 h 6857989"/>
              <a:gd name="connsiteX5" fmla="*/ 497851 w 5367950"/>
              <a:gd name="connsiteY5" fmla="*/ 0 h 6857989"/>
              <a:gd name="connsiteX6" fmla="*/ 4945369 w 5367950"/>
              <a:gd name="connsiteY6" fmla="*/ 0 h 6857989"/>
              <a:gd name="connsiteX7" fmla="*/ 4935805 w 5367950"/>
              <a:gd name="connsiteY7" fmla="*/ 14919 h 6857989"/>
              <a:gd name="connsiteX8" fmla="*/ 4066681 w 5367950"/>
              <a:gd name="connsiteY8" fmla="*/ 3127873 h 6857989"/>
              <a:gd name="connsiteX9" fmla="*/ 5259333 w 5367950"/>
              <a:gd name="connsiteY9" fmla="*/ 6719772 h 6857989"/>
              <a:gd name="connsiteX10" fmla="*/ 5367950 w 5367950"/>
              <a:gd name="connsiteY10" fmla="*/ 6857989 h 6857989"/>
              <a:gd name="connsiteX11" fmla="*/ 716599 w 5367950"/>
              <a:gd name="connsiteY11" fmla="*/ 6857989 h 6857989"/>
              <a:gd name="connsiteX12" fmla="*/ 611047 w 5367950"/>
              <a:gd name="connsiteY12" fmla="*/ 6590287 h 6857989"/>
              <a:gd name="connsiteX13" fmla="*/ 0 w 5367950"/>
              <a:gd name="connsiteY13" fmla="*/ 3127873 h 6857989"/>
              <a:gd name="connsiteX14" fmla="*/ 452729 w 5367950"/>
              <a:gd name="connsiteY14" fmla="*/ 133355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7950" h="6857989">
                <a:moveTo>
                  <a:pt x="2075547" y="2196407"/>
                </a:moveTo>
                <a:cubicBezTo>
                  <a:pt x="1394805" y="2196407"/>
                  <a:pt x="842954" y="2748258"/>
                  <a:pt x="842954" y="3429000"/>
                </a:cubicBezTo>
                <a:cubicBezTo>
                  <a:pt x="842954" y="4109742"/>
                  <a:pt x="1394805" y="4661593"/>
                  <a:pt x="2075547" y="4661593"/>
                </a:cubicBezTo>
                <a:cubicBezTo>
                  <a:pt x="2756289" y="4661593"/>
                  <a:pt x="3308140" y="4109742"/>
                  <a:pt x="3308140" y="3429000"/>
                </a:cubicBezTo>
                <a:cubicBezTo>
                  <a:pt x="3308140" y="2748258"/>
                  <a:pt x="2756289" y="2196407"/>
                  <a:pt x="2075547" y="2196407"/>
                </a:cubicBezTo>
                <a:close/>
                <a:moveTo>
                  <a:pt x="497851" y="0"/>
                </a:moveTo>
                <a:lnTo>
                  <a:pt x="4945369" y="0"/>
                </a:lnTo>
                <a:lnTo>
                  <a:pt x="4935805" y="14919"/>
                </a:lnTo>
                <a:cubicBezTo>
                  <a:pt x="4384281" y="922607"/>
                  <a:pt x="4066681" y="1988150"/>
                  <a:pt x="4066681" y="3127873"/>
                </a:cubicBezTo>
                <a:cubicBezTo>
                  <a:pt x="4066681" y="4474819"/>
                  <a:pt x="4510271" y="5718158"/>
                  <a:pt x="5259333" y="6719772"/>
                </a:cubicBezTo>
                <a:lnTo>
                  <a:pt x="5367950" y="6857989"/>
                </a:lnTo>
                <a:lnTo>
                  <a:pt x="716599" y="6857989"/>
                </a:lnTo>
                <a:lnTo>
                  <a:pt x="611047" y="6590287"/>
                </a:lnTo>
                <a:cubicBezTo>
                  <a:pt x="215740" y="5510651"/>
                  <a:pt x="0" y="4344456"/>
                  <a:pt x="0" y="3127873"/>
                </a:cubicBezTo>
                <a:cubicBezTo>
                  <a:pt x="0" y="2085088"/>
                  <a:pt x="158503" y="1079322"/>
                  <a:pt x="452729" y="133355"/>
                </a:cubicBezTo>
                <a:close/>
              </a:path>
            </a:pathLst>
          </a:custGeom>
        </p:spPr>
        <p:txBody>
          <a:bodyPr wrap="square" bIns="2520000" anchor="ctr">
            <a:noAutofit/>
          </a:bodyPr>
          <a:lstStyle>
            <a:lvl1pPr marL="0" indent="0" algn="ctr">
              <a:buNone/>
              <a:defRPr>
                <a:solidFill>
                  <a:schemeClr val="bg2"/>
                </a:solidFill>
              </a:defRPr>
            </a:lvl1pPr>
          </a:lstStyle>
          <a:p>
            <a:r>
              <a:rPr lang="fr-FR"/>
              <a:t>Insérer une image</a:t>
            </a:r>
          </a:p>
        </p:txBody>
      </p:sp>
      <p:sp>
        <p:nvSpPr>
          <p:cNvPr id="4" name="Arc 3">
            <a:extLst>
              <a:ext uri="{FF2B5EF4-FFF2-40B4-BE49-F238E27FC236}">
                <a16:creationId xmlns:a16="http://schemas.microsoft.com/office/drawing/2014/main" id="{2A628B81-9826-4DB3-BB12-E2FBB358129F}"/>
              </a:ext>
            </a:extLst>
          </p:cNvPr>
          <p:cNvSpPr/>
          <p:nvPr userDrawn="1"/>
        </p:nvSpPr>
        <p:spPr>
          <a:xfrm>
            <a:off x="6931281" y="1689357"/>
            <a:ext cx="3578909" cy="2920744"/>
          </a:xfrm>
          <a:prstGeom prst="arc">
            <a:avLst>
              <a:gd name="adj1" fmla="val 12623186"/>
              <a:gd name="adj2" fmla="val 19803958"/>
            </a:avLst>
          </a:prstGeom>
          <a:ln>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Arc 29">
            <a:extLst>
              <a:ext uri="{FF2B5EF4-FFF2-40B4-BE49-F238E27FC236}">
                <a16:creationId xmlns:a16="http://schemas.microsoft.com/office/drawing/2014/main" id="{EAEFCC22-DD9C-4222-82F2-EBF274A60D93}"/>
              </a:ext>
            </a:extLst>
          </p:cNvPr>
          <p:cNvSpPr/>
          <p:nvPr userDrawn="1"/>
        </p:nvSpPr>
        <p:spPr>
          <a:xfrm rot="10800000">
            <a:off x="6931281" y="2656987"/>
            <a:ext cx="3578909" cy="2920744"/>
          </a:xfrm>
          <a:prstGeom prst="arc">
            <a:avLst>
              <a:gd name="adj1" fmla="val 12623186"/>
              <a:gd name="adj2" fmla="val 19803958"/>
            </a:avLst>
          </a:prstGeom>
          <a:ln>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33" name="Groupe 32">
            <a:extLst>
              <a:ext uri="{FF2B5EF4-FFF2-40B4-BE49-F238E27FC236}">
                <a16:creationId xmlns:a16="http://schemas.microsoft.com/office/drawing/2014/main" id="{8709D7EE-19C1-4567-9D9D-CDC5706C6DE6}"/>
              </a:ext>
            </a:extLst>
          </p:cNvPr>
          <p:cNvGrpSpPr/>
          <p:nvPr userDrawn="1"/>
        </p:nvGrpSpPr>
        <p:grpSpPr>
          <a:xfrm>
            <a:off x="2146289" y="2196407"/>
            <a:ext cx="2465186" cy="2465186"/>
            <a:chOff x="2146289" y="2110851"/>
            <a:chExt cx="2465186" cy="2465186"/>
          </a:xfrm>
        </p:grpSpPr>
        <p:sp>
          <p:nvSpPr>
            <p:cNvPr id="34" name="Ellipse 33">
              <a:extLst>
                <a:ext uri="{FF2B5EF4-FFF2-40B4-BE49-F238E27FC236}">
                  <a16:creationId xmlns:a16="http://schemas.microsoft.com/office/drawing/2014/main" id="{E39FD5F6-4FCD-47D6-A4AC-7018F71705DB}"/>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5" name="Picture 2" descr="RÃ©sultat de recherche d'images pour &quot;logo dimo software&quot;">
              <a:extLst>
                <a:ext uri="{FF2B5EF4-FFF2-40B4-BE49-F238E27FC236}">
                  <a16:creationId xmlns:a16="http://schemas.microsoft.com/office/drawing/2014/main" id="{A6D3AFE3-8D66-41B9-9A3D-288AAA410F8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12524080"/>
      </p:ext>
    </p:extLst>
  </p:cSld>
  <p:clrMapOvr>
    <a:masterClrMapping/>
  </p:clrMapOvr>
  <p:extLst>
    <p:ext uri="{DCECCB84-F9BA-43D5-87BE-67443E8EF086}">
      <p15:sldGuideLst xmlns:p15="http://schemas.microsoft.com/office/powerpoint/2012/main">
        <p15:guide id="1" orient="horz" pos="177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Slide chiffre (3)">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 name="Ellipse 1">
            <a:extLst>
              <a:ext uri="{FF2B5EF4-FFF2-40B4-BE49-F238E27FC236}">
                <a16:creationId xmlns:a16="http://schemas.microsoft.com/office/drawing/2014/main" id="{5AFDA36D-DB45-442D-9570-9E0A4A6D60F9}"/>
              </a:ext>
            </a:extLst>
          </p:cNvPr>
          <p:cNvSpPr/>
          <p:nvPr userDrawn="1"/>
        </p:nvSpPr>
        <p:spPr>
          <a:xfrm>
            <a:off x="3208649" y="1065492"/>
            <a:ext cx="2505684" cy="250568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texte 4">
            <a:extLst>
              <a:ext uri="{FF2B5EF4-FFF2-40B4-BE49-F238E27FC236}">
                <a16:creationId xmlns:a16="http://schemas.microsoft.com/office/drawing/2014/main" id="{C3C0F687-A6DB-4CE1-93D7-4B982D86665C}"/>
              </a:ext>
            </a:extLst>
          </p:cNvPr>
          <p:cNvSpPr>
            <a:spLocks noGrp="1"/>
          </p:cNvSpPr>
          <p:nvPr>
            <p:ph type="body" sz="quarter" idx="13" hasCustomPrompt="1"/>
          </p:nvPr>
        </p:nvSpPr>
        <p:spPr>
          <a:xfrm>
            <a:off x="3597491" y="1856096"/>
            <a:ext cx="1728000" cy="1728000"/>
          </a:xfrm>
          <a:prstGeom prst="ellipse">
            <a:avLst/>
          </a:prstGeom>
          <a:solidFill>
            <a:schemeClr val="bg1"/>
          </a:solidFill>
        </p:spPr>
        <p:txBody>
          <a:bodyPr anchor="ctr" anchorCtr="0">
            <a:noAutofit/>
          </a:bodyPr>
          <a:lstStyle>
            <a:lvl1pPr algn="ctr">
              <a:defRPr sz="1400" b="0">
                <a:solidFill>
                  <a:schemeClr val="accent5"/>
                </a:solidFill>
                <a:latin typeface="+mn-lt"/>
              </a:defRPr>
            </a:lvl1pPr>
          </a:lstStyle>
          <a:p>
            <a:pPr lvl="0"/>
            <a:r>
              <a:rPr lang="fr-FR" dirty="0"/>
              <a:t>Description</a:t>
            </a:r>
          </a:p>
        </p:txBody>
      </p:sp>
      <p:sp>
        <p:nvSpPr>
          <p:cNvPr id="22" name="Espace réservé du texte 2">
            <a:extLst>
              <a:ext uri="{FF2B5EF4-FFF2-40B4-BE49-F238E27FC236}">
                <a16:creationId xmlns:a16="http://schemas.microsoft.com/office/drawing/2014/main" id="{47031AE8-B8E4-4121-95FD-FC7CE739E3DF}"/>
              </a:ext>
            </a:extLst>
          </p:cNvPr>
          <p:cNvSpPr>
            <a:spLocks noGrp="1"/>
          </p:cNvSpPr>
          <p:nvPr>
            <p:ph type="body" sz="quarter" idx="12" hasCustomPrompt="1"/>
          </p:nvPr>
        </p:nvSpPr>
        <p:spPr>
          <a:xfrm>
            <a:off x="3575544" y="1438223"/>
            <a:ext cx="1771894" cy="400917"/>
          </a:xfrm>
        </p:spPr>
        <p:txBody>
          <a:bodyPr lIns="0" tIns="0" rIns="0" bIns="0" anchor="ctr">
            <a:noAutofit/>
          </a:bodyPr>
          <a:lstStyle>
            <a:lvl1pPr marL="0" indent="0" algn="ctr">
              <a:defRPr sz="2000" b="1">
                <a:solidFill>
                  <a:schemeClr val="bg1"/>
                </a:solidFill>
              </a:defRPr>
            </a:lvl1pPr>
          </a:lstStyle>
          <a:p>
            <a:pPr lvl="0"/>
            <a:r>
              <a:rPr lang="fr-FR" dirty="0"/>
              <a:t>chiffre</a:t>
            </a:r>
          </a:p>
        </p:txBody>
      </p:sp>
      <p:sp>
        <p:nvSpPr>
          <p:cNvPr id="23" name="Ellipse 22">
            <a:extLst>
              <a:ext uri="{FF2B5EF4-FFF2-40B4-BE49-F238E27FC236}">
                <a16:creationId xmlns:a16="http://schemas.microsoft.com/office/drawing/2014/main" id="{26E0F802-2FAF-43FE-9689-B4C443615FB7}"/>
              </a:ext>
            </a:extLst>
          </p:cNvPr>
          <p:cNvSpPr/>
          <p:nvPr userDrawn="1"/>
        </p:nvSpPr>
        <p:spPr>
          <a:xfrm>
            <a:off x="6495368" y="1065492"/>
            <a:ext cx="2505684" cy="250568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space réservé du texte 2">
            <a:extLst>
              <a:ext uri="{FF2B5EF4-FFF2-40B4-BE49-F238E27FC236}">
                <a16:creationId xmlns:a16="http://schemas.microsoft.com/office/drawing/2014/main" id="{CCDCF955-72EE-40BE-A843-83B2FEC27A0C}"/>
              </a:ext>
            </a:extLst>
          </p:cNvPr>
          <p:cNvSpPr>
            <a:spLocks noGrp="1"/>
          </p:cNvSpPr>
          <p:nvPr>
            <p:ph type="body" sz="quarter" idx="15" hasCustomPrompt="1"/>
          </p:nvPr>
        </p:nvSpPr>
        <p:spPr>
          <a:xfrm>
            <a:off x="6862263" y="1438223"/>
            <a:ext cx="1771894" cy="400917"/>
          </a:xfrm>
        </p:spPr>
        <p:txBody>
          <a:bodyPr lIns="0" tIns="0" rIns="0" bIns="0" anchor="ctr">
            <a:noAutofit/>
          </a:bodyPr>
          <a:lstStyle>
            <a:lvl1pPr marL="0" indent="0" algn="ctr">
              <a:defRPr sz="2000" b="1">
                <a:solidFill>
                  <a:schemeClr val="bg1"/>
                </a:solidFill>
              </a:defRPr>
            </a:lvl1pPr>
          </a:lstStyle>
          <a:p>
            <a:pPr lvl="0"/>
            <a:r>
              <a:rPr lang="fr-FR" dirty="0"/>
              <a:t>chiffre</a:t>
            </a:r>
          </a:p>
        </p:txBody>
      </p:sp>
      <p:sp>
        <p:nvSpPr>
          <p:cNvPr id="32" name="Ellipse 31">
            <a:extLst>
              <a:ext uri="{FF2B5EF4-FFF2-40B4-BE49-F238E27FC236}">
                <a16:creationId xmlns:a16="http://schemas.microsoft.com/office/drawing/2014/main" id="{7C3936E4-1560-4CAF-80C7-BE5F67BD72ED}"/>
              </a:ext>
            </a:extLst>
          </p:cNvPr>
          <p:cNvSpPr/>
          <p:nvPr userDrawn="1"/>
        </p:nvSpPr>
        <p:spPr>
          <a:xfrm>
            <a:off x="3208649" y="3834358"/>
            <a:ext cx="2505684" cy="250568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space réservé du texte 2">
            <a:extLst>
              <a:ext uri="{FF2B5EF4-FFF2-40B4-BE49-F238E27FC236}">
                <a16:creationId xmlns:a16="http://schemas.microsoft.com/office/drawing/2014/main" id="{F595A7D3-3B3C-45A8-B018-9E8D73744030}"/>
              </a:ext>
            </a:extLst>
          </p:cNvPr>
          <p:cNvSpPr>
            <a:spLocks noGrp="1"/>
          </p:cNvSpPr>
          <p:nvPr>
            <p:ph type="body" sz="quarter" idx="17" hasCustomPrompt="1"/>
          </p:nvPr>
        </p:nvSpPr>
        <p:spPr>
          <a:xfrm>
            <a:off x="3575544" y="4207089"/>
            <a:ext cx="1771894" cy="400917"/>
          </a:xfrm>
        </p:spPr>
        <p:txBody>
          <a:bodyPr lIns="0" tIns="0" rIns="0" bIns="0" anchor="ctr">
            <a:noAutofit/>
          </a:bodyPr>
          <a:lstStyle>
            <a:lvl1pPr marL="0" indent="0" algn="ctr">
              <a:defRPr sz="2000" b="1">
                <a:solidFill>
                  <a:schemeClr val="bg1"/>
                </a:solidFill>
              </a:defRPr>
            </a:lvl1pPr>
          </a:lstStyle>
          <a:p>
            <a:pPr lvl="0"/>
            <a:r>
              <a:rPr lang="fr-FR" dirty="0"/>
              <a:t>chiffre</a:t>
            </a:r>
          </a:p>
        </p:txBody>
      </p:sp>
      <p:sp>
        <p:nvSpPr>
          <p:cNvPr id="35" name="Ellipse 34">
            <a:extLst>
              <a:ext uri="{FF2B5EF4-FFF2-40B4-BE49-F238E27FC236}">
                <a16:creationId xmlns:a16="http://schemas.microsoft.com/office/drawing/2014/main" id="{B504FDB3-6A52-4787-99FB-920C1BAA8551}"/>
              </a:ext>
            </a:extLst>
          </p:cNvPr>
          <p:cNvSpPr/>
          <p:nvPr userDrawn="1"/>
        </p:nvSpPr>
        <p:spPr>
          <a:xfrm>
            <a:off x="6495368" y="3834358"/>
            <a:ext cx="2505684" cy="25056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space réservé du texte 2">
            <a:extLst>
              <a:ext uri="{FF2B5EF4-FFF2-40B4-BE49-F238E27FC236}">
                <a16:creationId xmlns:a16="http://schemas.microsoft.com/office/drawing/2014/main" id="{D71E64F1-742B-43D6-A9D8-455F31E5F511}"/>
              </a:ext>
            </a:extLst>
          </p:cNvPr>
          <p:cNvSpPr>
            <a:spLocks noGrp="1"/>
          </p:cNvSpPr>
          <p:nvPr>
            <p:ph type="body" sz="quarter" idx="19" hasCustomPrompt="1"/>
          </p:nvPr>
        </p:nvSpPr>
        <p:spPr>
          <a:xfrm>
            <a:off x="6862263" y="4207089"/>
            <a:ext cx="1771894" cy="400917"/>
          </a:xfrm>
        </p:spPr>
        <p:txBody>
          <a:bodyPr lIns="0" tIns="0" rIns="0" bIns="0" anchor="ctr">
            <a:noAutofit/>
          </a:bodyPr>
          <a:lstStyle>
            <a:lvl1pPr marL="0" indent="0" algn="ctr">
              <a:defRPr sz="2000" b="1">
                <a:solidFill>
                  <a:schemeClr val="bg1"/>
                </a:solidFill>
              </a:defRPr>
            </a:lvl1pPr>
          </a:lstStyle>
          <a:p>
            <a:pPr lvl="0"/>
            <a:r>
              <a:rPr lang="fr-FR" dirty="0"/>
              <a:t>chiffre</a:t>
            </a:r>
          </a:p>
        </p:txBody>
      </p:sp>
      <p:sp>
        <p:nvSpPr>
          <p:cNvPr id="26" name="Espace réservé du texte 4">
            <a:extLst>
              <a:ext uri="{FF2B5EF4-FFF2-40B4-BE49-F238E27FC236}">
                <a16:creationId xmlns:a16="http://schemas.microsoft.com/office/drawing/2014/main" id="{304BCA44-66A8-4BD3-9875-B7234650A138}"/>
              </a:ext>
            </a:extLst>
          </p:cNvPr>
          <p:cNvSpPr>
            <a:spLocks noGrp="1"/>
          </p:cNvSpPr>
          <p:nvPr>
            <p:ph type="body" sz="quarter" idx="20" hasCustomPrompt="1"/>
          </p:nvPr>
        </p:nvSpPr>
        <p:spPr>
          <a:xfrm>
            <a:off x="6884210" y="1856096"/>
            <a:ext cx="1728000" cy="1728000"/>
          </a:xfrm>
          <a:prstGeom prst="ellipse">
            <a:avLst/>
          </a:prstGeom>
          <a:solidFill>
            <a:schemeClr val="bg1"/>
          </a:solidFill>
        </p:spPr>
        <p:txBody>
          <a:bodyPr anchor="ctr" anchorCtr="0">
            <a:noAutofit/>
          </a:bodyPr>
          <a:lstStyle>
            <a:lvl1pPr algn="ctr">
              <a:defRPr sz="1400" b="0">
                <a:solidFill>
                  <a:schemeClr val="accent5"/>
                </a:solidFill>
                <a:latin typeface="+mn-lt"/>
              </a:defRPr>
            </a:lvl1pPr>
          </a:lstStyle>
          <a:p>
            <a:pPr lvl="0"/>
            <a:r>
              <a:rPr lang="fr-FR" dirty="0"/>
              <a:t>Description</a:t>
            </a:r>
          </a:p>
        </p:txBody>
      </p:sp>
      <p:sp>
        <p:nvSpPr>
          <p:cNvPr id="27" name="Espace réservé du texte 4">
            <a:extLst>
              <a:ext uri="{FF2B5EF4-FFF2-40B4-BE49-F238E27FC236}">
                <a16:creationId xmlns:a16="http://schemas.microsoft.com/office/drawing/2014/main" id="{BF2B26D0-7A00-4258-B60B-4B269CDC013E}"/>
              </a:ext>
            </a:extLst>
          </p:cNvPr>
          <p:cNvSpPr>
            <a:spLocks noGrp="1"/>
          </p:cNvSpPr>
          <p:nvPr>
            <p:ph type="body" sz="quarter" idx="21" hasCustomPrompt="1"/>
          </p:nvPr>
        </p:nvSpPr>
        <p:spPr>
          <a:xfrm>
            <a:off x="3597491" y="4624962"/>
            <a:ext cx="1728000" cy="1728000"/>
          </a:xfrm>
          <a:prstGeom prst="ellipse">
            <a:avLst/>
          </a:prstGeom>
          <a:solidFill>
            <a:schemeClr val="bg1"/>
          </a:solidFill>
        </p:spPr>
        <p:txBody>
          <a:bodyPr anchor="ctr" anchorCtr="0">
            <a:noAutofit/>
          </a:bodyPr>
          <a:lstStyle>
            <a:lvl1pPr algn="ctr">
              <a:defRPr sz="1400" b="0">
                <a:solidFill>
                  <a:schemeClr val="accent5"/>
                </a:solidFill>
                <a:latin typeface="+mn-lt"/>
              </a:defRPr>
            </a:lvl1pPr>
          </a:lstStyle>
          <a:p>
            <a:pPr lvl="0"/>
            <a:r>
              <a:rPr lang="fr-FR" dirty="0"/>
              <a:t>Description</a:t>
            </a:r>
          </a:p>
        </p:txBody>
      </p:sp>
      <p:sp>
        <p:nvSpPr>
          <p:cNvPr id="28" name="Espace réservé du texte 4">
            <a:extLst>
              <a:ext uri="{FF2B5EF4-FFF2-40B4-BE49-F238E27FC236}">
                <a16:creationId xmlns:a16="http://schemas.microsoft.com/office/drawing/2014/main" id="{FE3DCA5F-E911-4FA9-B27B-C1A70C2193A5}"/>
              </a:ext>
            </a:extLst>
          </p:cNvPr>
          <p:cNvSpPr>
            <a:spLocks noGrp="1"/>
          </p:cNvSpPr>
          <p:nvPr>
            <p:ph type="body" sz="quarter" idx="22" hasCustomPrompt="1"/>
          </p:nvPr>
        </p:nvSpPr>
        <p:spPr>
          <a:xfrm>
            <a:off x="6884210" y="4624962"/>
            <a:ext cx="1728000" cy="1728000"/>
          </a:xfrm>
          <a:prstGeom prst="ellipse">
            <a:avLst/>
          </a:prstGeom>
          <a:solidFill>
            <a:schemeClr val="bg1"/>
          </a:solidFill>
        </p:spPr>
        <p:txBody>
          <a:bodyPr anchor="ctr" anchorCtr="0">
            <a:noAutofit/>
          </a:bodyPr>
          <a:lstStyle>
            <a:lvl1pPr algn="ctr">
              <a:defRPr sz="1400" b="0">
                <a:solidFill>
                  <a:schemeClr val="accent5"/>
                </a:solidFill>
                <a:latin typeface="+mn-lt"/>
              </a:defRPr>
            </a:lvl1pPr>
          </a:lstStyle>
          <a:p>
            <a:pPr lvl="0"/>
            <a:r>
              <a:rPr lang="fr-FR" dirty="0"/>
              <a:t>Description</a:t>
            </a:r>
          </a:p>
        </p:txBody>
      </p:sp>
      <p:sp>
        <p:nvSpPr>
          <p:cNvPr id="24" name="Espace réservé du texte 9">
            <a:extLst>
              <a:ext uri="{FF2B5EF4-FFF2-40B4-BE49-F238E27FC236}">
                <a16:creationId xmlns:a16="http://schemas.microsoft.com/office/drawing/2014/main" id="{879B7125-A825-4347-B381-2D163110F291}"/>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42468654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Slide chiffre (3)">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2" name="Ellipse 31">
            <a:extLst>
              <a:ext uri="{FF2B5EF4-FFF2-40B4-BE49-F238E27FC236}">
                <a16:creationId xmlns:a16="http://schemas.microsoft.com/office/drawing/2014/main" id="{7C3936E4-1560-4CAF-80C7-BE5F67BD72ED}"/>
              </a:ext>
            </a:extLst>
          </p:cNvPr>
          <p:cNvSpPr/>
          <p:nvPr userDrawn="1"/>
        </p:nvSpPr>
        <p:spPr>
          <a:xfrm>
            <a:off x="3208649" y="3834358"/>
            <a:ext cx="2505684" cy="25056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fr-FR"/>
          </a:p>
        </p:txBody>
      </p:sp>
      <p:sp>
        <p:nvSpPr>
          <p:cNvPr id="34" name="Espace réservé du texte 2">
            <a:extLst>
              <a:ext uri="{FF2B5EF4-FFF2-40B4-BE49-F238E27FC236}">
                <a16:creationId xmlns:a16="http://schemas.microsoft.com/office/drawing/2014/main" id="{F595A7D3-3B3C-45A8-B018-9E8D73744030}"/>
              </a:ext>
            </a:extLst>
          </p:cNvPr>
          <p:cNvSpPr>
            <a:spLocks noGrp="1"/>
          </p:cNvSpPr>
          <p:nvPr>
            <p:ph type="body" sz="quarter" idx="17" hasCustomPrompt="1"/>
          </p:nvPr>
        </p:nvSpPr>
        <p:spPr>
          <a:xfrm>
            <a:off x="3575544" y="4276502"/>
            <a:ext cx="1771894" cy="485110"/>
          </a:xfrm>
        </p:spPr>
        <p:txBody>
          <a:bodyPr lIns="0" tIns="0" rIns="0" bIns="0" anchor="ctr">
            <a:noAutofit/>
          </a:bodyPr>
          <a:lstStyle>
            <a:lvl1pPr marL="0" indent="0" algn="ctr">
              <a:defRPr sz="2800" b="1">
                <a:solidFill>
                  <a:schemeClr val="bg1"/>
                </a:solidFill>
              </a:defRPr>
            </a:lvl1pPr>
          </a:lstStyle>
          <a:p>
            <a:pPr lvl="0"/>
            <a:r>
              <a:rPr lang="fr-FR" dirty="0"/>
              <a:t>chiffre</a:t>
            </a:r>
          </a:p>
        </p:txBody>
      </p:sp>
      <p:sp>
        <p:nvSpPr>
          <p:cNvPr id="35" name="Ellipse 34">
            <a:extLst>
              <a:ext uri="{FF2B5EF4-FFF2-40B4-BE49-F238E27FC236}">
                <a16:creationId xmlns:a16="http://schemas.microsoft.com/office/drawing/2014/main" id="{B504FDB3-6A52-4787-99FB-920C1BAA8551}"/>
              </a:ext>
            </a:extLst>
          </p:cNvPr>
          <p:cNvSpPr/>
          <p:nvPr userDrawn="1"/>
        </p:nvSpPr>
        <p:spPr>
          <a:xfrm>
            <a:off x="6495368" y="3834358"/>
            <a:ext cx="2505684" cy="250568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fr-FR"/>
          </a:p>
        </p:txBody>
      </p:sp>
      <p:sp>
        <p:nvSpPr>
          <p:cNvPr id="37" name="Espace réservé du texte 2">
            <a:extLst>
              <a:ext uri="{FF2B5EF4-FFF2-40B4-BE49-F238E27FC236}">
                <a16:creationId xmlns:a16="http://schemas.microsoft.com/office/drawing/2014/main" id="{D71E64F1-742B-43D6-A9D8-455F31E5F511}"/>
              </a:ext>
            </a:extLst>
          </p:cNvPr>
          <p:cNvSpPr>
            <a:spLocks noGrp="1"/>
          </p:cNvSpPr>
          <p:nvPr>
            <p:ph type="body" sz="quarter" idx="19" hasCustomPrompt="1"/>
          </p:nvPr>
        </p:nvSpPr>
        <p:spPr>
          <a:xfrm>
            <a:off x="6862263" y="4276502"/>
            <a:ext cx="1771894" cy="485110"/>
          </a:xfrm>
        </p:spPr>
        <p:txBody>
          <a:bodyPr lIns="0" tIns="0" rIns="0" bIns="0" anchor="ctr">
            <a:noAutofit/>
          </a:bodyPr>
          <a:lstStyle>
            <a:lvl1pPr marL="0" indent="0" algn="ctr">
              <a:defRPr sz="2800" b="1">
                <a:solidFill>
                  <a:schemeClr val="bg1"/>
                </a:solidFill>
              </a:defRPr>
            </a:lvl1pPr>
          </a:lstStyle>
          <a:p>
            <a:pPr lvl="0"/>
            <a:r>
              <a:rPr lang="fr-FR" dirty="0"/>
              <a:t>chiffre</a:t>
            </a:r>
          </a:p>
        </p:txBody>
      </p:sp>
      <p:sp>
        <p:nvSpPr>
          <p:cNvPr id="26" name="Ellipse 25">
            <a:extLst>
              <a:ext uri="{FF2B5EF4-FFF2-40B4-BE49-F238E27FC236}">
                <a16:creationId xmlns:a16="http://schemas.microsoft.com/office/drawing/2014/main" id="{83A95E6A-D647-4783-8366-73CAE4D9E08D}"/>
              </a:ext>
            </a:extLst>
          </p:cNvPr>
          <p:cNvSpPr/>
          <p:nvPr userDrawn="1"/>
        </p:nvSpPr>
        <p:spPr>
          <a:xfrm>
            <a:off x="1438524" y="1213754"/>
            <a:ext cx="2733302" cy="273330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fr-FR"/>
          </a:p>
        </p:txBody>
      </p:sp>
      <p:sp>
        <p:nvSpPr>
          <p:cNvPr id="27" name="Espace réservé du texte 4">
            <a:extLst>
              <a:ext uri="{FF2B5EF4-FFF2-40B4-BE49-F238E27FC236}">
                <a16:creationId xmlns:a16="http://schemas.microsoft.com/office/drawing/2014/main" id="{5DCF9705-EF2A-4629-B8CB-BE69C099E992}"/>
              </a:ext>
            </a:extLst>
          </p:cNvPr>
          <p:cNvSpPr>
            <a:spLocks noGrp="1"/>
          </p:cNvSpPr>
          <p:nvPr>
            <p:ph type="body" sz="quarter" idx="13" hasCustomPrompt="1"/>
          </p:nvPr>
        </p:nvSpPr>
        <p:spPr>
          <a:xfrm>
            <a:off x="2022175" y="2382207"/>
            <a:ext cx="1566000" cy="1564849"/>
          </a:xfrm>
          <a:prstGeom prst="ellipse">
            <a:avLst/>
          </a:prstGeom>
          <a:solidFill>
            <a:schemeClr val="bg1"/>
          </a:solidFill>
        </p:spPr>
        <p:txBody>
          <a:bodyPr anchor="ctr" anchorCtr="0">
            <a:noAutofit/>
          </a:bodyPr>
          <a:lstStyle>
            <a:lvl1pPr algn="ctr">
              <a:defRPr sz="1200" b="0">
                <a:solidFill>
                  <a:schemeClr val="accent5"/>
                </a:solidFill>
                <a:latin typeface="+mn-lt"/>
              </a:defRPr>
            </a:lvl1pPr>
          </a:lstStyle>
          <a:p>
            <a:pPr lvl="0"/>
            <a:r>
              <a:rPr lang="fr-FR" dirty="0"/>
              <a:t>Description</a:t>
            </a:r>
          </a:p>
        </p:txBody>
      </p:sp>
      <p:sp>
        <p:nvSpPr>
          <p:cNvPr id="28" name="Espace réservé du texte 2">
            <a:extLst>
              <a:ext uri="{FF2B5EF4-FFF2-40B4-BE49-F238E27FC236}">
                <a16:creationId xmlns:a16="http://schemas.microsoft.com/office/drawing/2014/main" id="{EFAA5C2F-A7FE-4DEE-A2A4-43C0D9E5F82B}"/>
              </a:ext>
            </a:extLst>
          </p:cNvPr>
          <p:cNvSpPr>
            <a:spLocks noGrp="1"/>
          </p:cNvSpPr>
          <p:nvPr>
            <p:ph type="body" sz="quarter" idx="12" hasCustomPrompt="1"/>
          </p:nvPr>
        </p:nvSpPr>
        <p:spPr>
          <a:xfrm>
            <a:off x="1838748" y="1695122"/>
            <a:ext cx="1932854" cy="529177"/>
          </a:xfrm>
        </p:spPr>
        <p:txBody>
          <a:bodyPr lIns="0" tIns="0" rIns="0" bIns="0" anchor="ctr">
            <a:noAutofit/>
          </a:bodyPr>
          <a:lstStyle>
            <a:lvl1pPr marL="0" indent="0" algn="ctr">
              <a:defRPr sz="2800" b="1">
                <a:solidFill>
                  <a:schemeClr val="bg1"/>
                </a:solidFill>
              </a:defRPr>
            </a:lvl1pPr>
          </a:lstStyle>
          <a:p>
            <a:pPr lvl="0"/>
            <a:r>
              <a:rPr lang="fr-FR" dirty="0"/>
              <a:t>chiffre</a:t>
            </a:r>
          </a:p>
        </p:txBody>
      </p:sp>
      <p:sp>
        <p:nvSpPr>
          <p:cNvPr id="38" name="Ellipse 37">
            <a:extLst>
              <a:ext uri="{FF2B5EF4-FFF2-40B4-BE49-F238E27FC236}">
                <a16:creationId xmlns:a16="http://schemas.microsoft.com/office/drawing/2014/main" id="{083DE7FE-C37C-43E1-978A-00B275115209}"/>
              </a:ext>
            </a:extLst>
          </p:cNvPr>
          <p:cNvSpPr/>
          <p:nvPr userDrawn="1"/>
        </p:nvSpPr>
        <p:spPr>
          <a:xfrm>
            <a:off x="4725243" y="1213754"/>
            <a:ext cx="2733302" cy="273330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fr-FR"/>
          </a:p>
        </p:txBody>
      </p:sp>
      <p:sp>
        <p:nvSpPr>
          <p:cNvPr id="40" name="Espace réservé du texte 2">
            <a:extLst>
              <a:ext uri="{FF2B5EF4-FFF2-40B4-BE49-F238E27FC236}">
                <a16:creationId xmlns:a16="http://schemas.microsoft.com/office/drawing/2014/main" id="{4D7BD797-E7F3-4E97-9971-D52726680612}"/>
              </a:ext>
            </a:extLst>
          </p:cNvPr>
          <p:cNvSpPr>
            <a:spLocks noGrp="1"/>
          </p:cNvSpPr>
          <p:nvPr>
            <p:ph type="body" sz="quarter" idx="15" hasCustomPrompt="1"/>
          </p:nvPr>
        </p:nvSpPr>
        <p:spPr>
          <a:xfrm>
            <a:off x="5125467" y="1695122"/>
            <a:ext cx="1932854" cy="529177"/>
          </a:xfrm>
        </p:spPr>
        <p:txBody>
          <a:bodyPr lIns="0" tIns="0" rIns="0" bIns="0" anchor="ctr">
            <a:noAutofit/>
          </a:bodyPr>
          <a:lstStyle>
            <a:lvl1pPr marL="0" indent="0" algn="ctr">
              <a:defRPr sz="2800" b="1">
                <a:solidFill>
                  <a:schemeClr val="bg1"/>
                </a:solidFill>
              </a:defRPr>
            </a:lvl1pPr>
          </a:lstStyle>
          <a:p>
            <a:pPr lvl="0"/>
            <a:r>
              <a:rPr lang="fr-FR" dirty="0"/>
              <a:t>chiffre</a:t>
            </a:r>
          </a:p>
        </p:txBody>
      </p:sp>
      <p:sp>
        <p:nvSpPr>
          <p:cNvPr id="41" name="Ellipse 40">
            <a:extLst>
              <a:ext uri="{FF2B5EF4-FFF2-40B4-BE49-F238E27FC236}">
                <a16:creationId xmlns:a16="http://schemas.microsoft.com/office/drawing/2014/main" id="{030C6A8C-E17E-4F84-AEAF-210324095078}"/>
              </a:ext>
            </a:extLst>
          </p:cNvPr>
          <p:cNvSpPr/>
          <p:nvPr userDrawn="1"/>
        </p:nvSpPr>
        <p:spPr>
          <a:xfrm>
            <a:off x="8011962" y="1213754"/>
            <a:ext cx="2733302" cy="27333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fr-FR"/>
          </a:p>
        </p:txBody>
      </p:sp>
      <p:sp>
        <p:nvSpPr>
          <p:cNvPr id="43" name="Espace réservé du texte 2">
            <a:extLst>
              <a:ext uri="{FF2B5EF4-FFF2-40B4-BE49-F238E27FC236}">
                <a16:creationId xmlns:a16="http://schemas.microsoft.com/office/drawing/2014/main" id="{8687BD8F-AF51-464F-99E4-AA83E2F72DA4}"/>
              </a:ext>
            </a:extLst>
          </p:cNvPr>
          <p:cNvSpPr>
            <a:spLocks noGrp="1"/>
          </p:cNvSpPr>
          <p:nvPr>
            <p:ph type="body" sz="quarter" idx="21" hasCustomPrompt="1"/>
          </p:nvPr>
        </p:nvSpPr>
        <p:spPr>
          <a:xfrm>
            <a:off x="8412186" y="1695122"/>
            <a:ext cx="1932854" cy="529177"/>
          </a:xfrm>
        </p:spPr>
        <p:txBody>
          <a:bodyPr lIns="0" tIns="0" rIns="0" bIns="0" anchor="ctr">
            <a:normAutofit/>
          </a:bodyPr>
          <a:lstStyle>
            <a:lvl1pPr marL="0" indent="0" algn="ctr">
              <a:defRPr sz="2800" b="1">
                <a:solidFill>
                  <a:schemeClr val="bg1"/>
                </a:solidFill>
              </a:defRPr>
            </a:lvl1pPr>
          </a:lstStyle>
          <a:p>
            <a:pPr lvl="0"/>
            <a:r>
              <a:rPr lang="fr-FR" dirty="0"/>
              <a:t>chiffre</a:t>
            </a:r>
          </a:p>
        </p:txBody>
      </p:sp>
      <p:sp>
        <p:nvSpPr>
          <p:cNvPr id="44" name="Espace réservé du texte 4">
            <a:extLst>
              <a:ext uri="{FF2B5EF4-FFF2-40B4-BE49-F238E27FC236}">
                <a16:creationId xmlns:a16="http://schemas.microsoft.com/office/drawing/2014/main" id="{5664A555-9766-4090-9D8D-E4AB23D97F1E}"/>
              </a:ext>
            </a:extLst>
          </p:cNvPr>
          <p:cNvSpPr>
            <a:spLocks noGrp="1"/>
          </p:cNvSpPr>
          <p:nvPr>
            <p:ph type="body" sz="quarter" idx="22" hasCustomPrompt="1"/>
          </p:nvPr>
        </p:nvSpPr>
        <p:spPr>
          <a:xfrm>
            <a:off x="5308894" y="2382207"/>
            <a:ext cx="1566000" cy="1564849"/>
          </a:xfrm>
          <a:prstGeom prst="ellipse">
            <a:avLst/>
          </a:prstGeom>
          <a:solidFill>
            <a:schemeClr val="bg1"/>
          </a:solidFill>
        </p:spPr>
        <p:txBody>
          <a:bodyPr anchor="ctr" anchorCtr="0">
            <a:noAutofit/>
          </a:bodyPr>
          <a:lstStyle>
            <a:lvl1pPr algn="ctr">
              <a:defRPr sz="1200" b="0">
                <a:solidFill>
                  <a:schemeClr val="accent5"/>
                </a:solidFill>
                <a:latin typeface="+mn-lt"/>
              </a:defRPr>
            </a:lvl1pPr>
          </a:lstStyle>
          <a:p>
            <a:pPr lvl="0"/>
            <a:r>
              <a:rPr lang="fr-FR" dirty="0"/>
              <a:t>Description</a:t>
            </a:r>
          </a:p>
        </p:txBody>
      </p:sp>
      <p:sp>
        <p:nvSpPr>
          <p:cNvPr id="45" name="Espace réservé du texte 4">
            <a:extLst>
              <a:ext uri="{FF2B5EF4-FFF2-40B4-BE49-F238E27FC236}">
                <a16:creationId xmlns:a16="http://schemas.microsoft.com/office/drawing/2014/main" id="{8D708F2D-445A-4780-B4CD-C8DF292D3737}"/>
              </a:ext>
            </a:extLst>
          </p:cNvPr>
          <p:cNvSpPr>
            <a:spLocks noGrp="1"/>
          </p:cNvSpPr>
          <p:nvPr>
            <p:ph type="body" sz="quarter" idx="23" hasCustomPrompt="1"/>
          </p:nvPr>
        </p:nvSpPr>
        <p:spPr>
          <a:xfrm>
            <a:off x="8595613" y="2382207"/>
            <a:ext cx="1566000" cy="1564849"/>
          </a:xfrm>
          <a:prstGeom prst="ellipse">
            <a:avLst/>
          </a:prstGeom>
          <a:solidFill>
            <a:schemeClr val="bg1"/>
          </a:solidFill>
        </p:spPr>
        <p:txBody>
          <a:bodyPr anchor="ctr" anchorCtr="0">
            <a:noAutofit/>
          </a:bodyPr>
          <a:lstStyle>
            <a:lvl1pPr algn="ctr">
              <a:defRPr sz="1200" b="0">
                <a:solidFill>
                  <a:schemeClr val="accent5"/>
                </a:solidFill>
                <a:latin typeface="+mn-lt"/>
              </a:defRPr>
            </a:lvl1pPr>
          </a:lstStyle>
          <a:p>
            <a:pPr lvl="0"/>
            <a:r>
              <a:rPr lang="fr-FR" dirty="0"/>
              <a:t>Description</a:t>
            </a:r>
          </a:p>
        </p:txBody>
      </p:sp>
      <p:sp>
        <p:nvSpPr>
          <p:cNvPr id="46" name="Espace réservé du texte 4">
            <a:extLst>
              <a:ext uri="{FF2B5EF4-FFF2-40B4-BE49-F238E27FC236}">
                <a16:creationId xmlns:a16="http://schemas.microsoft.com/office/drawing/2014/main" id="{A8E31FF3-62ED-4450-9BE6-99B09A41ED81}"/>
              </a:ext>
            </a:extLst>
          </p:cNvPr>
          <p:cNvSpPr>
            <a:spLocks noGrp="1"/>
          </p:cNvSpPr>
          <p:nvPr>
            <p:ph type="body" sz="quarter" idx="24" hasCustomPrompt="1"/>
          </p:nvPr>
        </p:nvSpPr>
        <p:spPr>
          <a:xfrm>
            <a:off x="6965210" y="4784595"/>
            <a:ext cx="1566000" cy="1564849"/>
          </a:xfrm>
          <a:prstGeom prst="ellipse">
            <a:avLst/>
          </a:prstGeom>
          <a:solidFill>
            <a:schemeClr val="bg1"/>
          </a:solidFill>
        </p:spPr>
        <p:txBody>
          <a:bodyPr anchor="ctr" anchorCtr="0">
            <a:noAutofit/>
          </a:bodyPr>
          <a:lstStyle>
            <a:lvl1pPr algn="ctr">
              <a:defRPr sz="1200" b="0">
                <a:solidFill>
                  <a:schemeClr val="accent5"/>
                </a:solidFill>
                <a:latin typeface="+mn-lt"/>
              </a:defRPr>
            </a:lvl1pPr>
          </a:lstStyle>
          <a:p>
            <a:pPr lvl="0"/>
            <a:r>
              <a:rPr lang="fr-FR" dirty="0"/>
              <a:t>Description</a:t>
            </a:r>
          </a:p>
        </p:txBody>
      </p:sp>
      <p:sp>
        <p:nvSpPr>
          <p:cNvPr id="47" name="Espace réservé du texte 4">
            <a:extLst>
              <a:ext uri="{FF2B5EF4-FFF2-40B4-BE49-F238E27FC236}">
                <a16:creationId xmlns:a16="http://schemas.microsoft.com/office/drawing/2014/main" id="{3E92A248-2A26-4087-8D12-9E379A4D059C}"/>
              </a:ext>
            </a:extLst>
          </p:cNvPr>
          <p:cNvSpPr>
            <a:spLocks noGrp="1"/>
          </p:cNvSpPr>
          <p:nvPr>
            <p:ph type="body" sz="quarter" idx="25" hasCustomPrompt="1"/>
          </p:nvPr>
        </p:nvSpPr>
        <p:spPr>
          <a:xfrm>
            <a:off x="3678491" y="4784595"/>
            <a:ext cx="1566000" cy="1564849"/>
          </a:xfrm>
          <a:prstGeom prst="ellipse">
            <a:avLst/>
          </a:prstGeom>
          <a:solidFill>
            <a:schemeClr val="bg1"/>
          </a:solidFill>
        </p:spPr>
        <p:txBody>
          <a:bodyPr anchor="ctr" anchorCtr="0">
            <a:noAutofit/>
          </a:bodyPr>
          <a:lstStyle>
            <a:lvl1pPr algn="ctr">
              <a:defRPr sz="1200" b="0">
                <a:solidFill>
                  <a:schemeClr val="accent5"/>
                </a:solidFill>
                <a:latin typeface="+mn-lt"/>
              </a:defRPr>
            </a:lvl1pPr>
          </a:lstStyle>
          <a:p>
            <a:pPr lvl="0"/>
            <a:r>
              <a:rPr lang="fr-FR" dirty="0"/>
              <a:t>Description</a:t>
            </a:r>
          </a:p>
        </p:txBody>
      </p:sp>
      <p:sp>
        <p:nvSpPr>
          <p:cNvPr id="33" name="Espace réservé du texte 9">
            <a:extLst>
              <a:ext uri="{FF2B5EF4-FFF2-40B4-BE49-F238E27FC236}">
                <a16:creationId xmlns:a16="http://schemas.microsoft.com/office/drawing/2014/main" id="{FBCF309D-C423-4119-AB80-0142DBE58DED}"/>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87710156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rocessus">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 name="Rectangle 1">
            <a:extLst>
              <a:ext uri="{FF2B5EF4-FFF2-40B4-BE49-F238E27FC236}">
                <a16:creationId xmlns:a16="http://schemas.microsoft.com/office/drawing/2014/main" id="{FA00D5FA-DD71-41EA-B719-4C8C9587BE70}"/>
              </a:ext>
            </a:extLst>
          </p:cNvPr>
          <p:cNvSpPr/>
          <p:nvPr userDrawn="1"/>
        </p:nvSpPr>
        <p:spPr>
          <a:xfrm>
            <a:off x="0" y="1847837"/>
            <a:ext cx="12192000" cy="141688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space réservé du texte 2">
            <a:extLst>
              <a:ext uri="{FF2B5EF4-FFF2-40B4-BE49-F238E27FC236}">
                <a16:creationId xmlns:a16="http://schemas.microsoft.com/office/drawing/2014/main" id="{93E3DD06-5B30-4A7B-9FC7-353C83A7AADA}"/>
              </a:ext>
            </a:extLst>
          </p:cNvPr>
          <p:cNvSpPr>
            <a:spLocks noGrp="1"/>
          </p:cNvSpPr>
          <p:nvPr>
            <p:ph type="body" sz="quarter" idx="11"/>
          </p:nvPr>
        </p:nvSpPr>
        <p:spPr>
          <a:xfrm>
            <a:off x="1215652" y="2211668"/>
            <a:ext cx="2867868" cy="3155503"/>
          </a:xfrm>
          <a:prstGeom prst="rect">
            <a:avLst/>
          </a:prstGeom>
          <a:solidFill>
            <a:schemeClr val="bg1"/>
          </a:solidFill>
          <a:ln>
            <a:noFill/>
          </a:ln>
          <a:effectLst/>
        </p:spPr>
        <p:txBody>
          <a:bodyPr lIns="180000" tIns="180000" rIns="180000" bIns="18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Modifier les styles du texte du masque</a:t>
            </a:r>
          </a:p>
          <a:p>
            <a:pPr lvl="1"/>
            <a:r>
              <a:rPr lang="fr-FR" dirty="0"/>
              <a:t>Deuxième niveau</a:t>
            </a:r>
          </a:p>
          <a:p>
            <a:pPr lvl="2"/>
            <a:r>
              <a:rPr lang="fr-FR" dirty="0"/>
              <a:t>Troisième niveau</a:t>
            </a:r>
          </a:p>
        </p:txBody>
      </p:sp>
      <p:sp>
        <p:nvSpPr>
          <p:cNvPr id="33" name="Espace réservé du texte 2">
            <a:extLst>
              <a:ext uri="{FF2B5EF4-FFF2-40B4-BE49-F238E27FC236}">
                <a16:creationId xmlns:a16="http://schemas.microsoft.com/office/drawing/2014/main" id="{241FD6EB-8837-4580-8BDA-9C488F90F13E}"/>
              </a:ext>
            </a:extLst>
          </p:cNvPr>
          <p:cNvSpPr>
            <a:spLocks noGrp="1"/>
          </p:cNvSpPr>
          <p:nvPr>
            <p:ph type="body" sz="quarter" idx="12"/>
          </p:nvPr>
        </p:nvSpPr>
        <p:spPr>
          <a:xfrm>
            <a:off x="4675714" y="2211668"/>
            <a:ext cx="2867868" cy="3155503"/>
          </a:xfrm>
          <a:prstGeom prst="rect">
            <a:avLst/>
          </a:prstGeom>
          <a:solidFill>
            <a:schemeClr val="bg1"/>
          </a:solidFill>
          <a:ln>
            <a:noFill/>
          </a:ln>
          <a:effectLst/>
        </p:spPr>
        <p:txBody>
          <a:bodyPr lIns="180000" tIns="180000" rIns="180000" bIns="18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Modifier les styles du texte du masque</a:t>
            </a:r>
          </a:p>
          <a:p>
            <a:pPr lvl="1"/>
            <a:r>
              <a:rPr lang="fr-FR" dirty="0"/>
              <a:t>Deuxième niveau</a:t>
            </a:r>
          </a:p>
          <a:p>
            <a:pPr lvl="2"/>
            <a:r>
              <a:rPr lang="fr-FR" dirty="0"/>
              <a:t>Troisième niveau</a:t>
            </a:r>
          </a:p>
        </p:txBody>
      </p:sp>
      <p:sp>
        <p:nvSpPr>
          <p:cNvPr id="34" name="Espace réservé du texte 2">
            <a:extLst>
              <a:ext uri="{FF2B5EF4-FFF2-40B4-BE49-F238E27FC236}">
                <a16:creationId xmlns:a16="http://schemas.microsoft.com/office/drawing/2014/main" id="{7A972A2F-97DD-40DF-8257-E3BF235034AA}"/>
              </a:ext>
            </a:extLst>
          </p:cNvPr>
          <p:cNvSpPr>
            <a:spLocks noGrp="1"/>
          </p:cNvSpPr>
          <p:nvPr>
            <p:ph type="body" sz="quarter" idx="13"/>
          </p:nvPr>
        </p:nvSpPr>
        <p:spPr>
          <a:xfrm>
            <a:off x="8135777" y="2211668"/>
            <a:ext cx="2867868" cy="3155503"/>
          </a:xfrm>
          <a:prstGeom prst="rect">
            <a:avLst/>
          </a:prstGeom>
          <a:solidFill>
            <a:schemeClr val="bg1"/>
          </a:solidFill>
          <a:ln>
            <a:noFill/>
          </a:ln>
          <a:effectLst/>
        </p:spPr>
        <p:txBody>
          <a:bodyPr lIns="180000" tIns="180000" rIns="180000" bIns="18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a:t>Modifier les styles du texte du masque</a:t>
            </a:r>
          </a:p>
          <a:p>
            <a:pPr lvl="1"/>
            <a:r>
              <a:rPr lang="fr-FR"/>
              <a:t>Deuxième niveau</a:t>
            </a:r>
          </a:p>
          <a:p>
            <a:pPr lvl="2"/>
            <a:r>
              <a:rPr lang="fr-FR"/>
              <a:t>Troisième niveau</a:t>
            </a:r>
          </a:p>
        </p:txBody>
      </p:sp>
      <p:sp>
        <p:nvSpPr>
          <p:cNvPr id="5" name="Espace réservé du texte 4">
            <a:extLst>
              <a:ext uri="{FF2B5EF4-FFF2-40B4-BE49-F238E27FC236}">
                <a16:creationId xmlns:a16="http://schemas.microsoft.com/office/drawing/2014/main" id="{C5B6405A-E179-47D2-A0BF-9596704D0F60}"/>
              </a:ext>
            </a:extLst>
          </p:cNvPr>
          <p:cNvSpPr>
            <a:spLocks noGrp="1"/>
          </p:cNvSpPr>
          <p:nvPr>
            <p:ph type="body" sz="quarter" idx="14" hasCustomPrompt="1"/>
          </p:nvPr>
        </p:nvSpPr>
        <p:spPr>
          <a:xfrm>
            <a:off x="2273349" y="5194546"/>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35" name="Espace réservé du texte 4">
            <a:extLst>
              <a:ext uri="{FF2B5EF4-FFF2-40B4-BE49-F238E27FC236}">
                <a16:creationId xmlns:a16="http://schemas.microsoft.com/office/drawing/2014/main" id="{23A561B8-8E2C-43ED-BDE9-97509A7424F5}"/>
              </a:ext>
            </a:extLst>
          </p:cNvPr>
          <p:cNvSpPr>
            <a:spLocks noGrp="1"/>
          </p:cNvSpPr>
          <p:nvPr>
            <p:ph type="body" sz="quarter" idx="15" hasCustomPrompt="1"/>
          </p:nvPr>
        </p:nvSpPr>
        <p:spPr>
          <a:xfrm>
            <a:off x="5733411" y="5194546"/>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36" name="Espace réservé du texte 4">
            <a:extLst>
              <a:ext uri="{FF2B5EF4-FFF2-40B4-BE49-F238E27FC236}">
                <a16:creationId xmlns:a16="http://schemas.microsoft.com/office/drawing/2014/main" id="{D042B5DC-7CA5-4ED8-9C5E-5949B2185014}"/>
              </a:ext>
            </a:extLst>
          </p:cNvPr>
          <p:cNvSpPr>
            <a:spLocks noGrp="1"/>
          </p:cNvSpPr>
          <p:nvPr>
            <p:ph type="body" sz="quarter" idx="16" hasCustomPrompt="1"/>
          </p:nvPr>
        </p:nvSpPr>
        <p:spPr>
          <a:xfrm>
            <a:off x="9193473" y="5194546"/>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21" name="Espace réservé du texte 9">
            <a:extLst>
              <a:ext uri="{FF2B5EF4-FFF2-40B4-BE49-F238E27FC236}">
                <a16:creationId xmlns:a16="http://schemas.microsoft.com/office/drawing/2014/main" id="{AD217BBD-C3FB-4FCB-8B15-8FBF0BD501A6}"/>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23168238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rocessus (2)">
    <p:bg>
      <p:bgPr>
        <a:solidFill>
          <a:schemeClr val="bg1"/>
        </a:solidFill>
        <a:effectLst/>
      </p:bgPr>
    </p:bg>
    <p:spTree>
      <p:nvGrpSpPr>
        <p:cNvPr id="1" name=""/>
        <p:cNvGrpSpPr/>
        <p:nvPr/>
      </p:nvGrpSpPr>
      <p:grpSpPr>
        <a:xfrm>
          <a:off x="0" y="0"/>
          <a:ext cx="0" cy="0"/>
          <a:chOff x="0" y="0"/>
          <a:chExt cx="0" cy="0"/>
        </a:xfrm>
      </p:grpSpPr>
      <p:sp>
        <p:nvSpPr>
          <p:cNvPr id="33" name="Espace réservé du texte 2">
            <a:extLst>
              <a:ext uri="{FF2B5EF4-FFF2-40B4-BE49-F238E27FC236}">
                <a16:creationId xmlns:a16="http://schemas.microsoft.com/office/drawing/2014/main" id="{32DC3EFC-1960-4AFA-B454-D7D56BFB78A7}"/>
              </a:ext>
            </a:extLst>
          </p:cNvPr>
          <p:cNvSpPr>
            <a:spLocks noGrp="1"/>
          </p:cNvSpPr>
          <p:nvPr>
            <p:ph type="body" sz="quarter" idx="21" hasCustomPrompt="1"/>
          </p:nvPr>
        </p:nvSpPr>
        <p:spPr>
          <a:xfrm>
            <a:off x="2744326" y="4996698"/>
            <a:ext cx="7064533" cy="1098926"/>
          </a:xfrm>
          <a:prstGeom prst="rect">
            <a:avLst/>
          </a:prstGeom>
          <a:solidFill>
            <a:schemeClr val="bg1"/>
          </a:solidFill>
          <a:ln>
            <a:noFill/>
          </a:ln>
          <a:effectLst/>
        </p:spPr>
        <p:txBody>
          <a:bodyPr lIns="288000" tIns="108000" rIns="216000" bIns="108000" anchor="ctr">
            <a:noAutofit/>
          </a:bodyPr>
          <a:lstStyle>
            <a:lvl1pPr algn="just">
              <a:defRPr b="0">
                <a:solidFill>
                  <a:schemeClr val="accent5"/>
                </a:solidFill>
                <a:latin typeface="+mn-lt"/>
              </a:defRPr>
            </a:lvl1pPr>
            <a:lvl2pPr algn="just">
              <a:defRPr>
                <a:solidFill>
                  <a:schemeClr val="accent5"/>
                </a:solidFill>
              </a:defRPr>
            </a:lvl2pPr>
            <a:lvl3pPr algn="just">
              <a:defRPr>
                <a:solidFill>
                  <a:schemeClr val="accent5"/>
                </a:solidFill>
              </a:defRPr>
            </a:lvl3pPr>
          </a:lstStyle>
          <a:p>
            <a:pPr lvl="0"/>
            <a:r>
              <a:rPr lang="fr-FR" b="0" dirty="0">
                <a:latin typeface="+mn-lt"/>
              </a:rPr>
              <a:t>Description</a:t>
            </a:r>
            <a:endParaRPr lang="fr-FR" dirty="0"/>
          </a:p>
        </p:txBody>
      </p:sp>
      <p:sp>
        <p:nvSpPr>
          <p:cNvPr id="34" name="Espace réservé du texte 2">
            <a:extLst>
              <a:ext uri="{FF2B5EF4-FFF2-40B4-BE49-F238E27FC236}">
                <a16:creationId xmlns:a16="http://schemas.microsoft.com/office/drawing/2014/main" id="{910B7507-6451-4604-B3E6-4686A47DE528}"/>
              </a:ext>
            </a:extLst>
          </p:cNvPr>
          <p:cNvSpPr>
            <a:spLocks noGrp="1"/>
          </p:cNvSpPr>
          <p:nvPr>
            <p:ph type="body" sz="quarter" idx="22" hasCustomPrompt="1"/>
          </p:nvPr>
        </p:nvSpPr>
        <p:spPr>
          <a:xfrm>
            <a:off x="2744326" y="3724547"/>
            <a:ext cx="7064533" cy="1098926"/>
          </a:xfrm>
          <a:prstGeom prst="rect">
            <a:avLst/>
          </a:prstGeom>
          <a:solidFill>
            <a:schemeClr val="bg1"/>
          </a:solidFill>
          <a:ln>
            <a:noFill/>
          </a:ln>
          <a:effectLst/>
        </p:spPr>
        <p:txBody>
          <a:bodyPr lIns="288000" tIns="108000" rIns="216000" bIns="108000" anchor="ctr">
            <a:noAutofit/>
          </a:bodyPr>
          <a:lstStyle>
            <a:lvl1pPr algn="just">
              <a:defRPr b="0">
                <a:solidFill>
                  <a:schemeClr val="accent5"/>
                </a:solidFill>
                <a:latin typeface="+mn-lt"/>
              </a:defRPr>
            </a:lvl1pPr>
            <a:lvl2pPr algn="just">
              <a:defRPr>
                <a:solidFill>
                  <a:schemeClr val="accent5"/>
                </a:solidFill>
              </a:defRPr>
            </a:lvl2pPr>
            <a:lvl3pPr algn="just">
              <a:defRPr>
                <a:solidFill>
                  <a:schemeClr val="accent5"/>
                </a:solidFill>
              </a:defRPr>
            </a:lvl3pPr>
          </a:lstStyle>
          <a:p>
            <a:pPr lvl="0"/>
            <a:r>
              <a:rPr lang="fr-FR" b="0" dirty="0">
                <a:latin typeface="+mn-lt"/>
              </a:rPr>
              <a:t>Description</a:t>
            </a:r>
            <a:endParaRPr lang="fr-FR" dirty="0"/>
          </a:p>
        </p:txBody>
      </p:sp>
      <p:sp>
        <p:nvSpPr>
          <p:cNvPr id="35" name="Espace réservé du texte 2">
            <a:extLst>
              <a:ext uri="{FF2B5EF4-FFF2-40B4-BE49-F238E27FC236}">
                <a16:creationId xmlns:a16="http://schemas.microsoft.com/office/drawing/2014/main" id="{80C70F90-9315-466C-9A2D-988C814110C6}"/>
              </a:ext>
            </a:extLst>
          </p:cNvPr>
          <p:cNvSpPr>
            <a:spLocks noGrp="1"/>
          </p:cNvSpPr>
          <p:nvPr>
            <p:ph type="body" sz="quarter" idx="23" hasCustomPrompt="1"/>
          </p:nvPr>
        </p:nvSpPr>
        <p:spPr>
          <a:xfrm>
            <a:off x="2744326" y="2452396"/>
            <a:ext cx="7064533" cy="1098926"/>
          </a:xfrm>
          <a:prstGeom prst="rect">
            <a:avLst/>
          </a:prstGeom>
          <a:solidFill>
            <a:schemeClr val="bg1"/>
          </a:solidFill>
          <a:ln>
            <a:noFill/>
          </a:ln>
          <a:effectLst/>
        </p:spPr>
        <p:txBody>
          <a:bodyPr lIns="288000" tIns="108000" rIns="216000" bIns="108000" anchor="ctr">
            <a:noAutofit/>
          </a:bodyPr>
          <a:lstStyle>
            <a:lvl1pPr algn="just">
              <a:defRPr b="0">
                <a:solidFill>
                  <a:schemeClr val="accent5"/>
                </a:solidFill>
                <a:latin typeface="+mn-lt"/>
              </a:defRPr>
            </a:lvl1pPr>
            <a:lvl2pPr algn="just">
              <a:defRPr>
                <a:solidFill>
                  <a:schemeClr val="accent5"/>
                </a:solidFill>
              </a:defRPr>
            </a:lvl2pPr>
            <a:lvl3pPr algn="just">
              <a:defRPr>
                <a:solidFill>
                  <a:schemeClr val="accent5"/>
                </a:solidFill>
              </a:defRPr>
            </a:lvl3pPr>
          </a:lstStyle>
          <a:p>
            <a:pPr lvl="0"/>
            <a:r>
              <a:rPr lang="fr-FR" b="0" dirty="0">
                <a:latin typeface="+mn-lt"/>
              </a:rPr>
              <a:t>Description</a:t>
            </a:r>
            <a:endParaRPr lang="fr-FR" dirty="0"/>
          </a:p>
        </p:txBody>
      </p:sp>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2" name="Espace réservé du texte 2">
            <a:extLst>
              <a:ext uri="{FF2B5EF4-FFF2-40B4-BE49-F238E27FC236}">
                <a16:creationId xmlns:a16="http://schemas.microsoft.com/office/drawing/2014/main" id="{93E3DD06-5B30-4A7B-9FC7-353C83A7AADA}"/>
              </a:ext>
            </a:extLst>
          </p:cNvPr>
          <p:cNvSpPr>
            <a:spLocks noGrp="1"/>
          </p:cNvSpPr>
          <p:nvPr>
            <p:ph type="body" sz="quarter" idx="11" hasCustomPrompt="1"/>
          </p:nvPr>
        </p:nvSpPr>
        <p:spPr>
          <a:xfrm>
            <a:off x="2744326" y="1180245"/>
            <a:ext cx="7064533" cy="1098926"/>
          </a:xfrm>
          <a:prstGeom prst="rect">
            <a:avLst/>
          </a:prstGeom>
          <a:solidFill>
            <a:schemeClr val="bg1"/>
          </a:solidFill>
          <a:ln>
            <a:noFill/>
          </a:ln>
          <a:effectLst/>
        </p:spPr>
        <p:txBody>
          <a:bodyPr lIns="288000" tIns="108000" rIns="216000" bIns="108000" anchor="ctr">
            <a:noAutofit/>
          </a:bodyPr>
          <a:lstStyle>
            <a:lvl1pPr algn="just">
              <a:defRPr b="0">
                <a:solidFill>
                  <a:schemeClr val="accent5"/>
                </a:solidFill>
                <a:latin typeface="+mn-lt"/>
              </a:defRPr>
            </a:lvl1pPr>
            <a:lvl2pPr algn="just">
              <a:defRPr>
                <a:solidFill>
                  <a:schemeClr val="accent5"/>
                </a:solidFill>
              </a:defRPr>
            </a:lvl2pPr>
            <a:lvl3pPr algn="just">
              <a:defRPr>
                <a:solidFill>
                  <a:schemeClr val="accent5"/>
                </a:solidFill>
              </a:defRPr>
            </a:lvl3pPr>
          </a:lstStyle>
          <a:p>
            <a:pPr lvl="0"/>
            <a:r>
              <a:rPr lang="fr-FR" b="0" dirty="0">
                <a:latin typeface="+mn-lt"/>
              </a:rPr>
              <a:t>Description</a:t>
            </a:r>
            <a:endParaRPr lang="fr-FR" dirty="0"/>
          </a:p>
        </p:txBody>
      </p:sp>
      <p:sp>
        <p:nvSpPr>
          <p:cNvPr id="5" name="Espace réservé du texte 4">
            <a:extLst>
              <a:ext uri="{FF2B5EF4-FFF2-40B4-BE49-F238E27FC236}">
                <a16:creationId xmlns:a16="http://schemas.microsoft.com/office/drawing/2014/main" id="{C5B6405A-E179-47D2-A0BF-9596704D0F60}"/>
              </a:ext>
            </a:extLst>
          </p:cNvPr>
          <p:cNvSpPr>
            <a:spLocks noGrp="1"/>
          </p:cNvSpPr>
          <p:nvPr>
            <p:ph type="body" sz="quarter" idx="14" hasCustomPrompt="1"/>
          </p:nvPr>
        </p:nvSpPr>
        <p:spPr>
          <a:xfrm>
            <a:off x="2146639" y="1353470"/>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22" name="Espace réservé du texte 4">
            <a:extLst>
              <a:ext uri="{FF2B5EF4-FFF2-40B4-BE49-F238E27FC236}">
                <a16:creationId xmlns:a16="http://schemas.microsoft.com/office/drawing/2014/main" id="{F220444A-C9C0-44E1-B597-BE36B5CE1FB2}"/>
              </a:ext>
            </a:extLst>
          </p:cNvPr>
          <p:cNvSpPr>
            <a:spLocks noGrp="1"/>
          </p:cNvSpPr>
          <p:nvPr>
            <p:ph type="body" sz="quarter" idx="16" hasCustomPrompt="1"/>
          </p:nvPr>
        </p:nvSpPr>
        <p:spPr>
          <a:xfrm>
            <a:off x="2146639" y="2625621"/>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24" name="Espace réservé du texte 4">
            <a:extLst>
              <a:ext uri="{FF2B5EF4-FFF2-40B4-BE49-F238E27FC236}">
                <a16:creationId xmlns:a16="http://schemas.microsoft.com/office/drawing/2014/main" id="{1D1E0581-8F5B-4A25-A2D6-3AF603275654}"/>
              </a:ext>
            </a:extLst>
          </p:cNvPr>
          <p:cNvSpPr>
            <a:spLocks noGrp="1"/>
          </p:cNvSpPr>
          <p:nvPr>
            <p:ph type="body" sz="quarter" idx="18" hasCustomPrompt="1"/>
          </p:nvPr>
        </p:nvSpPr>
        <p:spPr>
          <a:xfrm>
            <a:off x="2146639" y="3897772"/>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26" name="Espace réservé du texte 4">
            <a:extLst>
              <a:ext uri="{FF2B5EF4-FFF2-40B4-BE49-F238E27FC236}">
                <a16:creationId xmlns:a16="http://schemas.microsoft.com/office/drawing/2014/main" id="{BD74A02C-156E-4BCD-9953-428914449A09}"/>
              </a:ext>
            </a:extLst>
          </p:cNvPr>
          <p:cNvSpPr>
            <a:spLocks noGrp="1"/>
          </p:cNvSpPr>
          <p:nvPr>
            <p:ph type="body" sz="quarter" idx="20" hasCustomPrompt="1"/>
          </p:nvPr>
        </p:nvSpPr>
        <p:spPr>
          <a:xfrm>
            <a:off x="2146639" y="5169923"/>
            <a:ext cx="752475" cy="752475"/>
          </a:xfrm>
          <a:prstGeom prst="ellipse">
            <a:avLst/>
          </a:prstGeom>
          <a:solidFill>
            <a:schemeClr val="accent3"/>
          </a:solidFill>
        </p:spPr>
        <p:txBody>
          <a:bodyPr anchor="ctr"/>
          <a:lstStyle>
            <a:lvl1pPr marL="0" indent="0" algn="ctr">
              <a:buNone/>
              <a:defRPr>
                <a:solidFill>
                  <a:schemeClr val="bg1"/>
                </a:solidFill>
              </a:defRPr>
            </a:lvl1pPr>
          </a:lstStyle>
          <a:p>
            <a:pPr lvl="0"/>
            <a:r>
              <a:rPr lang="fr-FR" dirty="0"/>
              <a:t>N°</a:t>
            </a:r>
          </a:p>
        </p:txBody>
      </p:sp>
      <p:sp>
        <p:nvSpPr>
          <p:cNvPr id="2" name="Arc 1">
            <a:extLst>
              <a:ext uri="{FF2B5EF4-FFF2-40B4-BE49-F238E27FC236}">
                <a16:creationId xmlns:a16="http://schemas.microsoft.com/office/drawing/2014/main" id="{2A0955FE-D5DF-4039-9D9E-174AE2FBB28A}"/>
              </a:ext>
            </a:extLst>
          </p:cNvPr>
          <p:cNvSpPr/>
          <p:nvPr userDrawn="1"/>
        </p:nvSpPr>
        <p:spPr>
          <a:xfrm>
            <a:off x="9351659" y="1729707"/>
            <a:ext cx="914400" cy="914400"/>
          </a:xfrm>
          <a:prstGeom prst="arc">
            <a:avLst>
              <a:gd name="adj1" fmla="val 16200000"/>
              <a:gd name="adj2" fmla="val 4264521"/>
            </a:avLst>
          </a:prstGeom>
          <a:ln w="19050">
            <a:solidFill>
              <a:schemeClr val="accent5">
                <a:alpha val="50000"/>
              </a:schemeClr>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7" name="Arc 26">
            <a:extLst>
              <a:ext uri="{FF2B5EF4-FFF2-40B4-BE49-F238E27FC236}">
                <a16:creationId xmlns:a16="http://schemas.microsoft.com/office/drawing/2014/main" id="{99689945-6E35-4507-9BFC-2F1E5554E9C9}"/>
              </a:ext>
            </a:extLst>
          </p:cNvPr>
          <p:cNvSpPr/>
          <p:nvPr userDrawn="1"/>
        </p:nvSpPr>
        <p:spPr>
          <a:xfrm>
            <a:off x="9351659" y="2998266"/>
            <a:ext cx="914400" cy="914400"/>
          </a:xfrm>
          <a:prstGeom prst="arc">
            <a:avLst>
              <a:gd name="adj1" fmla="val 16200000"/>
              <a:gd name="adj2" fmla="val 4264521"/>
            </a:avLst>
          </a:prstGeom>
          <a:ln w="19050">
            <a:solidFill>
              <a:schemeClr val="accent5">
                <a:alpha val="50000"/>
              </a:schemeClr>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8" name="Arc 27">
            <a:extLst>
              <a:ext uri="{FF2B5EF4-FFF2-40B4-BE49-F238E27FC236}">
                <a16:creationId xmlns:a16="http://schemas.microsoft.com/office/drawing/2014/main" id="{31525D79-6953-4234-9AD7-931C95ACA19E}"/>
              </a:ext>
            </a:extLst>
          </p:cNvPr>
          <p:cNvSpPr/>
          <p:nvPr userDrawn="1"/>
        </p:nvSpPr>
        <p:spPr>
          <a:xfrm>
            <a:off x="9351659" y="4266825"/>
            <a:ext cx="914400" cy="914400"/>
          </a:xfrm>
          <a:prstGeom prst="arc">
            <a:avLst>
              <a:gd name="adj1" fmla="val 16200000"/>
              <a:gd name="adj2" fmla="val 4264521"/>
            </a:avLst>
          </a:prstGeom>
          <a:ln w="19050">
            <a:solidFill>
              <a:schemeClr val="accent5">
                <a:alpha val="50000"/>
              </a:schemeClr>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Espace réservé du texte 9">
            <a:extLst>
              <a:ext uri="{FF2B5EF4-FFF2-40B4-BE49-F238E27FC236}">
                <a16:creationId xmlns:a16="http://schemas.microsoft.com/office/drawing/2014/main" id="{05A39019-AA6A-4CAB-A717-FA5AEC14E354}"/>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283496928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oadmap">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2" name="Espace réservé du texte 2">
            <a:extLst>
              <a:ext uri="{FF2B5EF4-FFF2-40B4-BE49-F238E27FC236}">
                <a16:creationId xmlns:a16="http://schemas.microsoft.com/office/drawing/2014/main" id="{93E3DD06-5B30-4A7B-9FC7-353C83A7AADA}"/>
              </a:ext>
            </a:extLst>
          </p:cNvPr>
          <p:cNvSpPr>
            <a:spLocks noGrp="1"/>
          </p:cNvSpPr>
          <p:nvPr>
            <p:ph type="body" sz="quarter" idx="11" hasCustomPrompt="1"/>
          </p:nvPr>
        </p:nvSpPr>
        <p:spPr>
          <a:xfrm>
            <a:off x="8031177" y="3798408"/>
            <a:ext cx="2659914" cy="412009"/>
          </a:xfrm>
          <a:prstGeom prst="rect">
            <a:avLst/>
          </a:prstGeom>
          <a:solidFill>
            <a:schemeClr val="bg1"/>
          </a:solidFill>
          <a:ln>
            <a:noFill/>
          </a:ln>
          <a:effectLst/>
        </p:spPr>
        <p:txBody>
          <a:bodyPr lIns="108000" tIns="108000" rIns="108000" bIns="108000" anchor="t" anchorCtr="0">
            <a:noAutofit/>
          </a:bodyPr>
          <a:lstStyle>
            <a:lvl1pPr marL="0" indent="0" algn="ctr">
              <a:buNone/>
              <a:defRPr sz="1400" b="0">
                <a:solidFill>
                  <a:schemeClr val="accent5"/>
                </a:solidFill>
                <a:latin typeface="+mn-lt"/>
              </a:defRPr>
            </a:lvl1pPr>
            <a:lvl2pPr algn="ctr">
              <a:defRPr sz="1400">
                <a:solidFill>
                  <a:schemeClr val="accent5"/>
                </a:solidFill>
              </a:defRPr>
            </a:lvl2pPr>
            <a:lvl3pPr algn="ctr">
              <a:defRPr sz="1200">
                <a:solidFill>
                  <a:schemeClr val="accent5"/>
                </a:solidFill>
              </a:defRPr>
            </a:lvl3pPr>
          </a:lstStyle>
          <a:p>
            <a:pPr lvl="0"/>
            <a:r>
              <a:rPr lang="fr-FR" dirty="0"/>
              <a:t>Description</a:t>
            </a:r>
          </a:p>
        </p:txBody>
      </p:sp>
      <p:cxnSp>
        <p:nvCxnSpPr>
          <p:cNvPr id="3" name="Connecteur droit 2">
            <a:extLst>
              <a:ext uri="{FF2B5EF4-FFF2-40B4-BE49-F238E27FC236}">
                <a16:creationId xmlns:a16="http://schemas.microsoft.com/office/drawing/2014/main" id="{4E5CBDF5-8F54-498A-A5DF-5F2F0C9FD9C4}"/>
              </a:ext>
            </a:extLst>
          </p:cNvPr>
          <p:cNvCxnSpPr/>
          <p:nvPr userDrawn="1"/>
        </p:nvCxnSpPr>
        <p:spPr>
          <a:xfrm>
            <a:off x="1500909" y="3429000"/>
            <a:ext cx="9190182" cy="0"/>
          </a:xfrm>
          <a:prstGeom prst="line">
            <a:avLst/>
          </a:prstGeom>
          <a:ln>
            <a:solidFill>
              <a:schemeClr val="accent5">
                <a:alpha val="30000"/>
              </a:schemeClr>
            </a:solidFill>
          </a:ln>
        </p:spPr>
        <p:style>
          <a:lnRef idx="1">
            <a:schemeClr val="accent1"/>
          </a:lnRef>
          <a:fillRef idx="0">
            <a:schemeClr val="accent1"/>
          </a:fillRef>
          <a:effectRef idx="0">
            <a:schemeClr val="accent1"/>
          </a:effectRef>
          <a:fontRef idx="minor">
            <a:schemeClr val="tx1"/>
          </a:fontRef>
        </p:style>
      </p:cxnSp>
      <p:sp>
        <p:nvSpPr>
          <p:cNvPr id="28" name="Espace réservé du texte 2">
            <a:extLst>
              <a:ext uri="{FF2B5EF4-FFF2-40B4-BE49-F238E27FC236}">
                <a16:creationId xmlns:a16="http://schemas.microsoft.com/office/drawing/2014/main" id="{419E16CE-9793-4D79-9159-14230FB1E8A5}"/>
              </a:ext>
            </a:extLst>
          </p:cNvPr>
          <p:cNvSpPr>
            <a:spLocks noGrp="1"/>
          </p:cNvSpPr>
          <p:nvPr>
            <p:ph type="body" sz="quarter" idx="13" hasCustomPrompt="1"/>
          </p:nvPr>
        </p:nvSpPr>
        <p:spPr>
          <a:xfrm>
            <a:off x="4766043" y="2645630"/>
            <a:ext cx="2659914" cy="412009"/>
          </a:xfrm>
          <a:prstGeom prst="rect">
            <a:avLst/>
          </a:prstGeom>
          <a:solidFill>
            <a:schemeClr val="bg1"/>
          </a:solidFill>
          <a:ln>
            <a:noFill/>
          </a:ln>
          <a:effectLst/>
        </p:spPr>
        <p:txBody>
          <a:bodyPr lIns="108000" tIns="108000" rIns="108000" bIns="108000" anchor="b" anchorCtr="0">
            <a:noAutofit/>
          </a:bodyPr>
          <a:lstStyle>
            <a:lvl1pPr marL="0" marR="0" indent="0" algn="ctr" defTabSz="914400" rtl="0" eaLnBrk="1" fontAlgn="auto" latinLnBrk="0" hangingPunct="1">
              <a:lnSpc>
                <a:spcPct val="90000"/>
              </a:lnSpc>
              <a:spcBef>
                <a:spcPts val="1000"/>
              </a:spcBef>
              <a:spcAft>
                <a:spcPts val="600"/>
              </a:spcAft>
              <a:buClrTx/>
              <a:buSzPct val="50000"/>
              <a:buFontTx/>
              <a:buNone/>
              <a:tabLst/>
              <a:defRPr sz="1400" b="0">
                <a:solidFill>
                  <a:schemeClr val="accent5"/>
                </a:solidFill>
                <a:latin typeface="+mn-lt"/>
              </a:defRPr>
            </a:lvl1pPr>
            <a:lvl2pPr algn="ctr">
              <a:defRPr sz="1400">
                <a:solidFill>
                  <a:schemeClr val="accent5"/>
                </a:solidFill>
              </a:defRPr>
            </a:lvl2pPr>
            <a:lvl3pPr algn="ctr">
              <a:defRPr sz="1200">
                <a:solidFill>
                  <a:schemeClr val="accent5"/>
                </a:solidFill>
              </a:defRPr>
            </a:lvl3pPr>
          </a:lstStyle>
          <a:p>
            <a:pPr marL="0" marR="0" lvl="0" indent="0" algn="ctr" defTabSz="914400" rtl="0" eaLnBrk="1" fontAlgn="auto" latinLnBrk="0" hangingPunct="1">
              <a:lnSpc>
                <a:spcPct val="90000"/>
              </a:lnSpc>
              <a:spcBef>
                <a:spcPts val="1000"/>
              </a:spcBef>
              <a:spcAft>
                <a:spcPts val="600"/>
              </a:spcAft>
              <a:buClrTx/>
              <a:buSzPct val="50000"/>
              <a:buFontTx/>
              <a:buNone/>
              <a:tabLst/>
              <a:defRPr/>
            </a:pPr>
            <a:r>
              <a:rPr lang="fr-FR" dirty="0"/>
              <a:t>Description</a:t>
            </a:r>
          </a:p>
        </p:txBody>
      </p:sp>
      <p:sp>
        <p:nvSpPr>
          <p:cNvPr id="7" name="Espace réservé du texte 6">
            <a:extLst>
              <a:ext uri="{FF2B5EF4-FFF2-40B4-BE49-F238E27FC236}">
                <a16:creationId xmlns:a16="http://schemas.microsoft.com/office/drawing/2014/main" id="{63E2606E-FB56-4B20-9C58-8E8520A487D6}"/>
              </a:ext>
            </a:extLst>
          </p:cNvPr>
          <p:cNvSpPr>
            <a:spLocks noGrp="1"/>
          </p:cNvSpPr>
          <p:nvPr>
            <p:ph type="body" sz="quarter" idx="14" hasCustomPrompt="1"/>
          </p:nvPr>
        </p:nvSpPr>
        <p:spPr>
          <a:xfrm>
            <a:off x="1908847" y="2486768"/>
            <a:ext cx="1844040" cy="625122"/>
          </a:xfrm>
          <a:prstGeom prst="roundRect">
            <a:avLst>
              <a:gd name="adj" fmla="val 50000"/>
            </a:avLst>
          </a:prstGeom>
          <a:solidFill>
            <a:schemeClr val="accent3"/>
          </a:solidFill>
        </p:spPr>
        <p:txBody>
          <a:bodyPr lIns="36000" tIns="180000" rIns="36000" bIns="180000" anchor="ctr">
            <a:noAutofit/>
          </a:bodyPr>
          <a:lstStyle>
            <a:lvl1pPr marL="0" indent="0" algn="ctr">
              <a:buNone/>
              <a:defRPr sz="1800" spc="100" baseline="0">
                <a:solidFill>
                  <a:schemeClr val="bg1"/>
                </a:solidFill>
              </a:defRPr>
            </a:lvl1pPr>
          </a:lstStyle>
          <a:p>
            <a:pPr lvl="0"/>
            <a:r>
              <a:rPr lang="fr-FR" dirty="0"/>
              <a:t>Date</a:t>
            </a:r>
          </a:p>
        </p:txBody>
      </p:sp>
      <p:cxnSp>
        <p:nvCxnSpPr>
          <p:cNvPr id="11" name="Connecteur droit 10">
            <a:extLst>
              <a:ext uri="{FF2B5EF4-FFF2-40B4-BE49-F238E27FC236}">
                <a16:creationId xmlns:a16="http://schemas.microsoft.com/office/drawing/2014/main" id="{B672963F-9712-4CC1-AB71-8BE0D0F0F866}"/>
              </a:ext>
            </a:extLst>
          </p:cNvPr>
          <p:cNvCxnSpPr/>
          <p:nvPr userDrawn="1"/>
        </p:nvCxnSpPr>
        <p:spPr>
          <a:xfrm>
            <a:off x="2830867" y="3133662"/>
            <a:ext cx="0" cy="447739"/>
          </a:xfrm>
          <a:prstGeom prst="line">
            <a:avLst/>
          </a:prstGeom>
          <a:ln w="12700">
            <a:solidFill>
              <a:schemeClr val="accent5">
                <a:alpha val="50000"/>
              </a:schemeClr>
            </a:solidFill>
          </a:ln>
        </p:spPr>
        <p:style>
          <a:lnRef idx="1">
            <a:schemeClr val="accent1"/>
          </a:lnRef>
          <a:fillRef idx="0">
            <a:schemeClr val="accent1"/>
          </a:fillRef>
          <a:effectRef idx="0">
            <a:schemeClr val="accent1"/>
          </a:effectRef>
          <a:fontRef idx="minor">
            <a:schemeClr val="tx1"/>
          </a:fontRef>
        </p:style>
      </p:cxnSp>
      <p:sp>
        <p:nvSpPr>
          <p:cNvPr id="12" name="Ellipse 11">
            <a:extLst>
              <a:ext uri="{FF2B5EF4-FFF2-40B4-BE49-F238E27FC236}">
                <a16:creationId xmlns:a16="http://schemas.microsoft.com/office/drawing/2014/main" id="{1F54105A-9102-4D1F-8F84-99C833508178}"/>
              </a:ext>
            </a:extLst>
          </p:cNvPr>
          <p:cNvSpPr/>
          <p:nvPr userDrawn="1"/>
        </p:nvSpPr>
        <p:spPr>
          <a:xfrm>
            <a:off x="2769195" y="3566479"/>
            <a:ext cx="123345" cy="12334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space réservé du texte 6">
            <a:extLst>
              <a:ext uri="{FF2B5EF4-FFF2-40B4-BE49-F238E27FC236}">
                <a16:creationId xmlns:a16="http://schemas.microsoft.com/office/drawing/2014/main" id="{54114409-AEB0-40AE-B0FC-3EA246B8DD8B}"/>
              </a:ext>
            </a:extLst>
          </p:cNvPr>
          <p:cNvSpPr>
            <a:spLocks noGrp="1"/>
          </p:cNvSpPr>
          <p:nvPr userDrawn="1">
            <p:ph type="body" sz="quarter" idx="15" hasCustomPrompt="1"/>
          </p:nvPr>
        </p:nvSpPr>
        <p:spPr>
          <a:xfrm>
            <a:off x="8439114" y="2486768"/>
            <a:ext cx="1844040" cy="625122"/>
          </a:xfrm>
          <a:prstGeom prst="roundRect">
            <a:avLst>
              <a:gd name="adj" fmla="val 50000"/>
            </a:avLst>
          </a:prstGeom>
          <a:solidFill>
            <a:schemeClr val="accent3"/>
          </a:solidFill>
        </p:spPr>
        <p:txBody>
          <a:bodyPr lIns="36000" tIns="180000" rIns="36000" bIns="180000" anchor="ctr">
            <a:noAutofit/>
          </a:bodyPr>
          <a:lstStyle>
            <a:lvl1pPr marL="0" indent="0" algn="ctr">
              <a:buNone/>
              <a:defRPr sz="1800" spc="100" baseline="0">
                <a:solidFill>
                  <a:schemeClr val="bg1"/>
                </a:solidFill>
              </a:defRPr>
            </a:lvl1pPr>
          </a:lstStyle>
          <a:p>
            <a:pPr lvl="0"/>
            <a:r>
              <a:rPr lang="fr-FR" dirty="0"/>
              <a:t>Date</a:t>
            </a:r>
          </a:p>
        </p:txBody>
      </p:sp>
      <p:cxnSp>
        <p:nvCxnSpPr>
          <p:cNvPr id="35" name="Connecteur droit 34">
            <a:extLst>
              <a:ext uri="{FF2B5EF4-FFF2-40B4-BE49-F238E27FC236}">
                <a16:creationId xmlns:a16="http://schemas.microsoft.com/office/drawing/2014/main" id="{C5BEE900-FC21-47F3-AAB0-174A332F5B78}"/>
              </a:ext>
            </a:extLst>
          </p:cNvPr>
          <p:cNvCxnSpPr/>
          <p:nvPr userDrawn="1"/>
        </p:nvCxnSpPr>
        <p:spPr>
          <a:xfrm>
            <a:off x="9361134" y="3133662"/>
            <a:ext cx="0" cy="447739"/>
          </a:xfrm>
          <a:prstGeom prst="line">
            <a:avLst/>
          </a:prstGeom>
          <a:ln w="12700">
            <a:solidFill>
              <a:schemeClr val="accent5">
                <a:alpha val="50000"/>
              </a:schemeClr>
            </a:solidFill>
          </a:ln>
        </p:spPr>
        <p:style>
          <a:lnRef idx="1">
            <a:schemeClr val="accent1"/>
          </a:lnRef>
          <a:fillRef idx="0">
            <a:schemeClr val="accent1"/>
          </a:fillRef>
          <a:effectRef idx="0">
            <a:schemeClr val="accent1"/>
          </a:effectRef>
          <a:fontRef idx="minor">
            <a:schemeClr val="tx1"/>
          </a:fontRef>
        </p:style>
      </p:cxnSp>
      <p:sp>
        <p:nvSpPr>
          <p:cNvPr id="36" name="Ellipse 35">
            <a:extLst>
              <a:ext uri="{FF2B5EF4-FFF2-40B4-BE49-F238E27FC236}">
                <a16:creationId xmlns:a16="http://schemas.microsoft.com/office/drawing/2014/main" id="{C33E9FDA-9120-4141-9534-B2ADCE655731}"/>
              </a:ext>
            </a:extLst>
          </p:cNvPr>
          <p:cNvSpPr/>
          <p:nvPr userDrawn="1"/>
        </p:nvSpPr>
        <p:spPr>
          <a:xfrm>
            <a:off x="9299462" y="3566479"/>
            <a:ext cx="123345" cy="12334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8" name="Connecteur droit 37">
            <a:extLst>
              <a:ext uri="{FF2B5EF4-FFF2-40B4-BE49-F238E27FC236}">
                <a16:creationId xmlns:a16="http://schemas.microsoft.com/office/drawing/2014/main" id="{0F0F99BB-EC49-4637-AFCD-4928F2CABBD2}"/>
              </a:ext>
            </a:extLst>
          </p:cNvPr>
          <p:cNvCxnSpPr/>
          <p:nvPr userDrawn="1"/>
        </p:nvCxnSpPr>
        <p:spPr>
          <a:xfrm rot="10800000">
            <a:off x="6096001" y="3292912"/>
            <a:ext cx="0" cy="447739"/>
          </a:xfrm>
          <a:prstGeom prst="line">
            <a:avLst/>
          </a:prstGeom>
          <a:ln w="12700">
            <a:solidFill>
              <a:schemeClr val="accent5">
                <a:alpha val="50000"/>
              </a:schemeClr>
            </a:solidFill>
          </a:ln>
        </p:spPr>
        <p:style>
          <a:lnRef idx="1">
            <a:schemeClr val="accent1"/>
          </a:lnRef>
          <a:fillRef idx="0">
            <a:schemeClr val="accent1"/>
          </a:fillRef>
          <a:effectRef idx="0">
            <a:schemeClr val="accent1"/>
          </a:effectRef>
          <a:fontRef idx="minor">
            <a:schemeClr val="tx1"/>
          </a:fontRef>
        </p:style>
      </p:cxnSp>
      <p:sp>
        <p:nvSpPr>
          <p:cNvPr id="39" name="Ellipse 38">
            <a:extLst>
              <a:ext uri="{FF2B5EF4-FFF2-40B4-BE49-F238E27FC236}">
                <a16:creationId xmlns:a16="http://schemas.microsoft.com/office/drawing/2014/main" id="{C2374050-DFF7-44DD-9B20-AEF33BE16084}"/>
              </a:ext>
            </a:extLst>
          </p:cNvPr>
          <p:cNvSpPr/>
          <p:nvPr userDrawn="1"/>
        </p:nvSpPr>
        <p:spPr>
          <a:xfrm rot="10800000">
            <a:off x="6034328" y="3184489"/>
            <a:ext cx="123345" cy="12334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space réservé du texte 6">
            <a:extLst>
              <a:ext uri="{FF2B5EF4-FFF2-40B4-BE49-F238E27FC236}">
                <a16:creationId xmlns:a16="http://schemas.microsoft.com/office/drawing/2014/main" id="{11319021-9724-46E6-8787-6281069B76DA}"/>
              </a:ext>
            </a:extLst>
          </p:cNvPr>
          <p:cNvSpPr>
            <a:spLocks noGrp="1"/>
          </p:cNvSpPr>
          <p:nvPr userDrawn="1">
            <p:ph type="body" sz="quarter" idx="16" hasCustomPrompt="1"/>
          </p:nvPr>
        </p:nvSpPr>
        <p:spPr>
          <a:xfrm>
            <a:off x="5173980" y="3756083"/>
            <a:ext cx="1844040" cy="625122"/>
          </a:xfrm>
          <a:prstGeom prst="roundRect">
            <a:avLst>
              <a:gd name="adj" fmla="val 50000"/>
            </a:avLst>
          </a:prstGeom>
          <a:solidFill>
            <a:schemeClr val="accent3"/>
          </a:solidFill>
        </p:spPr>
        <p:txBody>
          <a:bodyPr lIns="36000" tIns="180000" rIns="36000" bIns="180000" anchor="ctr">
            <a:noAutofit/>
          </a:bodyPr>
          <a:lstStyle>
            <a:lvl1pPr marL="0" indent="0" algn="ctr">
              <a:buNone/>
              <a:defRPr sz="1800" spc="100" baseline="0">
                <a:solidFill>
                  <a:schemeClr val="bg1"/>
                </a:solidFill>
              </a:defRPr>
            </a:lvl1pPr>
          </a:lstStyle>
          <a:p>
            <a:pPr lvl="0"/>
            <a:r>
              <a:rPr lang="fr-FR" dirty="0"/>
              <a:t>Date</a:t>
            </a:r>
          </a:p>
        </p:txBody>
      </p:sp>
      <p:sp>
        <p:nvSpPr>
          <p:cNvPr id="41" name="Espace réservé du texte 2">
            <a:extLst>
              <a:ext uri="{FF2B5EF4-FFF2-40B4-BE49-F238E27FC236}">
                <a16:creationId xmlns:a16="http://schemas.microsoft.com/office/drawing/2014/main" id="{7B39E9B0-9A12-4152-B384-ACF8C8ED5F11}"/>
              </a:ext>
            </a:extLst>
          </p:cNvPr>
          <p:cNvSpPr>
            <a:spLocks noGrp="1"/>
          </p:cNvSpPr>
          <p:nvPr>
            <p:ph type="body" sz="quarter" idx="17" hasCustomPrompt="1"/>
          </p:nvPr>
        </p:nvSpPr>
        <p:spPr>
          <a:xfrm>
            <a:off x="1500910" y="3797978"/>
            <a:ext cx="2659914" cy="412009"/>
          </a:xfrm>
          <a:prstGeom prst="rect">
            <a:avLst/>
          </a:prstGeom>
          <a:solidFill>
            <a:schemeClr val="bg1"/>
          </a:solidFill>
          <a:ln>
            <a:noFill/>
          </a:ln>
          <a:effectLst/>
        </p:spPr>
        <p:txBody>
          <a:bodyPr lIns="108000" tIns="108000" rIns="108000" bIns="108000" anchor="t" anchorCtr="0">
            <a:noAutofit/>
          </a:bodyPr>
          <a:lstStyle>
            <a:lvl1pPr marL="0" marR="0" indent="0" algn="ctr" defTabSz="914400" rtl="0" eaLnBrk="1" fontAlgn="auto" latinLnBrk="0" hangingPunct="1">
              <a:lnSpc>
                <a:spcPct val="90000"/>
              </a:lnSpc>
              <a:spcBef>
                <a:spcPts val="1000"/>
              </a:spcBef>
              <a:spcAft>
                <a:spcPts val="600"/>
              </a:spcAft>
              <a:buClrTx/>
              <a:buSzPct val="50000"/>
              <a:buFontTx/>
              <a:buNone/>
              <a:tabLst/>
              <a:defRPr sz="1400" b="0">
                <a:solidFill>
                  <a:schemeClr val="accent5"/>
                </a:solidFill>
                <a:latin typeface="+mn-lt"/>
              </a:defRPr>
            </a:lvl1pPr>
            <a:lvl2pPr algn="ctr">
              <a:defRPr sz="1400">
                <a:solidFill>
                  <a:schemeClr val="accent5"/>
                </a:solidFill>
              </a:defRPr>
            </a:lvl2pPr>
            <a:lvl3pPr algn="ctr">
              <a:defRPr sz="1200">
                <a:solidFill>
                  <a:schemeClr val="accent5"/>
                </a:solidFill>
              </a:defRPr>
            </a:lvl3pPr>
          </a:lstStyle>
          <a:p>
            <a:pPr marL="0" marR="0" lvl="0" indent="0" algn="ctr" defTabSz="914400" rtl="0" eaLnBrk="1" fontAlgn="auto" latinLnBrk="0" hangingPunct="1">
              <a:lnSpc>
                <a:spcPct val="90000"/>
              </a:lnSpc>
              <a:spcBef>
                <a:spcPts val="1000"/>
              </a:spcBef>
              <a:spcAft>
                <a:spcPts val="600"/>
              </a:spcAft>
              <a:buClrTx/>
              <a:buSzPct val="50000"/>
              <a:buFontTx/>
              <a:buNone/>
              <a:tabLst/>
              <a:defRPr/>
            </a:pPr>
            <a:r>
              <a:rPr lang="fr-FR" dirty="0"/>
              <a:t>Description</a:t>
            </a:r>
          </a:p>
        </p:txBody>
      </p:sp>
      <p:sp>
        <p:nvSpPr>
          <p:cNvPr id="24" name="Espace réservé du texte 9">
            <a:extLst>
              <a:ext uri="{FF2B5EF4-FFF2-40B4-BE49-F238E27FC236}">
                <a16:creationId xmlns:a16="http://schemas.microsoft.com/office/drawing/2014/main" id="{7AB3FF2F-0D3E-4876-959B-1049F0C3100D}"/>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43335767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itatio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6" name="Forme libre : forme 25">
            <a:extLst>
              <a:ext uri="{FF2B5EF4-FFF2-40B4-BE49-F238E27FC236}">
                <a16:creationId xmlns:a16="http://schemas.microsoft.com/office/drawing/2014/main" id="{25FD90A0-66C6-4338-9F69-FA63121D98CC}"/>
              </a:ext>
            </a:extLst>
          </p:cNvPr>
          <p:cNvSpPr/>
          <p:nvPr userDrawn="1"/>
        </p:nvSpPr>
        <p:spPr>
          <a:xfrm>
            <a:off x="-1" y="5312229"/>
            <a:ext cx="12192001" cy="1545771"/>
          </a:xfrm>
          <a:custGeom>
            <a:avLst/>
            <a:gdLst>
              <a:gd name="connsiteX0" fmla="*/ 0 w 12192001"/>
              <a:gd name="connsiteY0" fmla="*/ 0 h 1545771"/>
              <a:gd name="connsiteX1" fmla="*/ 3 w 12192001"/>
              <a:gd name="connsiteY1" fmla="*/ 0 h 1545771"/>
              <a:gd name="connsiteX2" fmla="*/ 3 w 12192001"/>
              <a:gd name="connsiteY2" fmla="*/ 331222 h 1545771"/>
              <a:gd name="connsiteX3" fmla="*/ 237722 w 12192001"/>
              <a:gd name="connsiteY3" fmla="*/ 452975 h 1545771"/>
              <a:gd name="connsiteX4" fmla="*/ 4019455 w 12192001"/>
              <a:gd name="connsiteY4" fmla="*/ 1313146 h 1545771"/>
              <a:gd name="connsiteX5" fmla="*/ 8172550 w 12192001"/>
              <a:gd name="connsiteY5" fmla="*/ 1313146 h 1545771"/>
              <a:gd name="connsiteX6" fmla="*/ 11954283 w 12192001"/>
              <a:gd name="connsiteY6" fmla="*/ 452975 h 1545771"/>
              <a:gd name="connsiteX7" fmla="*/ 12192001 w 12192001"/>
              <a:gd name="connsiteY7" fmla="*/ 331223 h 1545771"/>
              <a:gd name="connsiteX8" fmla="*/ 12192001 w 12192001"/>
              <a:gd name="connsiteY8" fmla="*/ 1545771 h 1545771"/>
              <a:gd name="connsiteX9" fmla="*/ 0 w 12192001"/>
              <a:gd name="connsiteY9" fmla="*/ 1545771 h 1545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01" h="1545771">
                <a:moveTo>
                  <a:pt x="0" y="0"/>
                </a:moveTo>
                <a:lnTo>
                  <a:pt x="3" y="0"/>
                </a:lnTo>
                <a:lnTo>
                  <a:pt x="3" y="331222"/>
                </a:lnTo>
                <a:lnTo>
                  <a:pt x="237722" y="452975"/>
                </a:lnTo>
                <a:cubicBezTo>
                  <a:pt x="1381753" y="1004225"/>
                  <a:pt x="2664528" y="1313146"/>
                  <a:pt x="4019455" y="1313146"/>
                </a:cubicBezTo>
                <a:lnTo>
                  <a:pt x="8172550" y="1313146"/>
                </a:lnTo>
                <a:cubicBezTo>
                  <a:pt x="9527477" y="1313146"/>
                  <a:pt x="10810252" y="1004226"/>
                  <a:pt x="11954283" y="452975"/>
                </a:cubicBezTo>
                <a:lnTo>
                  <a:pt x="12192001" y="331223"/>
                </a:lnTo>
                <a:lnTo>
                  <a:pt x="12192001" y="1545771"/>
                </a:lnTo>
                <a:lnTo>
                  <a:pt x="0" y="1545771"/>
                </a:ln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Forme libre : forme 26">
            <a:extLst>
              <a:ext uri="{FF2B5EF4-FFF2-40B4-BE49-F238E27FC236}">
                <a16:creationId xmlns:a16="http://schemas.microsoft.com/office/drawing/2014/main" id="{B46D5D18-0E35-42CF-9BD6-B771A1CF98CB}"/>
              </a:ext>
            </a:extLst>
          </p:cNvPr>
          <p:cNvSpPr/>
          <p:nvPr userDrawn="1"/>
        </p:nvSpPr>
        <p:spPr>
          <a:xfrm>
            <a:off x="2" y="0"/>
            <a:ext cx="12192001" cy="6625375"/>
          </a:xfrm>
          <a:custGeom>
            <a:avLst/>
            <a:gdLst>
              <a:gd name="connsiteX0" fmla="*/ 0 w 12192001"/>
              <a:gd name="connsiteY0" fmla="*/ 0 h 6625375"/>
              <a:gd name="connsiteX1" fmla="*/ 12192001 w 12192001"/>
              <a:gd name="connsiteY1" fmla="*/ 0 h 6625375"/>
              <a:gd name="connsiteX2" fmla="*/ 12192001 w 12192001"/>
              <a:gd name="connsiteY2" fmla="*/ 5643450 h 6625375"/>
              <a:gd name="connsiteX3" fmla="*/ 11954280 w 12192001"/>
              <a:gd name="connsiteY3" fmla="*/ 5765204 h 6625375"/>
              <a:gd name="connsiteX4" fmla="*/ 8172547 w 12192001"/>
              <a:gd name="connsiteY4" fmla="*/ 6625375 h 6625375"/>
              <a:gd name="connsiteX5" fmla="*/ 4019452 w 12192001"/>
              <a:gd name="connsiteY5" fmla="*/ 6625375 h 6625375"/>
              <a:gd name="connsiteX6" fmla="*/ 237719 w 12192001"/>
              <a:gd name="connsiteY6" fmla="*/ 5765204 h 6625375"/>
              <a:gd name="connsiteX7" fmla="*/ 0 w 12192001"/>
              <a:gd name="connsiteY7" fmla="*/ 5643451 h 6625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1" h="6625375">
                <a:moveTo>
                  <a:pt x="0" y="0"/>
                </a:moveTo>
                <a:lnTo>
                  <a:pt x="12192001" y="0"/>
                </a:lnTo>
                <a:lnTo>
                  <a:pt x="12192001" y="5643450"/>
                </a:lnTo>
                <a:lnTo>
                  <a:pt x="11954280" y="5765204"/>
                </a:lnTo>
                <a:cubicBezTo>
                  <a:pt x="10810249" y="6316455"/>
                  <a:pt x="9527474" y="6625375"/>
                  <a:pt x="8172547" y="6625375"/>
                </a:cubicBezTo>
                <a:lnTo>
                  <a:pt x="4019452" y="6625375"/>
                </a:lnTo>
                <a:cubicBezTo>
                  <a:pt x="2664525" y="6625375"/>
                  <a:pt x="1381750" y="6316454"/>
                  <a:pt x="237719" y="5765204"/>
                </a:cubicBezTo>
                <a:lnTo>
                  <a:pt x="0" y="5643451"/>
                </a:lnTo>
                <a:close/>
              </a:path>
            </a:pathLst>
          </a:custGeom>
          <a:solidFill>
            <a:schemeClr val="accent1">
              <a:alpha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6" name="Groupe 15">
            <a:extLst>
              <a:ext uri="{FF2B5EF4-FFF2-40B4-BE49-F238E27FC236}">
                <a16:creationId xmlns:a16="http://schemas.microsoft.com/office/drawing/2014/main" id="{54DD3E1A-DBF3-4C4B-9DA8-22560CC079D0}"/>
              </a:ext>
            </a:extLst>
          </p:cNvPr>
          <p:cNvGrpSpPr/>
          <p:nvPr userDrawn="1"/>
        </p:nvGrpSpPr>
        <p:grpSpPr>
          <a:xfrm>
            <a:off x="163036" y="6047419"/>
            <a:ext cx="577956" cy="577956"/>
            <a:chOff x="455652" y="5824392"/>
            <a:chExt cx="577956" cy="577956"/>
          </a:xfrm>
        </p:grpSpPr>
        <p:sp>
          <p:nvSpPr>
            <p:cNvPr id="17" name="Ellipse 16">
              <a:extLst>
                <a:ext uri="{FF2B5EF4-FFF2-40B4-BE49-F238E27FC236}">
                  <a16:creationId xmlns:a16="http://schemas.microsoft.com/office/drawing/2014/main" id="{3C1BC571-488F-40B1-9964-9DEA041E0D6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a:extLst>
                <a:ext uri="{FF2B5EF4-FFF2-40B4-BE49-F238E27FC236}">
                  <a16:creationId xmlns:a16="http://schemas.microsoft.com/office/drawing/2014/main" id="{D6B54A63-1B6A-4CB5-9A97-058B6785200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29" name="Espace réservé du texte 28">
            <a:extLst>
              <a:ext uri="{FF2B5EF4-FFF2-40B4-BE49-F238E27FC236}">
                <a16:creationId xmlns:a16="http://schemas.microsoft.com/office/drawing/2014/main" id="{3DB697B5-BA3F-41E7-9B0E-4057E205A92A}"/>
              </a:ext>
            </a:extLst>
          </p:cNvPr>
          <p:cNvSpPr>
            <a:spLocks noGrp="1"/>
          </p:cNvSpPr>
          <p:nvPr>
            <p:ph type="body" sz="quarter" idx="10" hasCustomPrompt="1"/>
          </p:nvPr>
        </p:nvSpPr>
        <p:spPr>
          <a:xfrm>
            <a:off x="2343944" y="1643857"/>
            <a:ext cx="7504113" cy="3570288"/>
          </a:xfrm>
        </p:spPr>
        <p:txBody>
          <a:bodyPr anchor="ctr">
            <a:noAutofit/>
          </a:bodyPr>
          <a:lstStyle>
            <a:lvl1pPr algn="ctr">
              <a:defRPr sz="2400">
                <a:solidFill>
                  <a:schemeClr val="bg1"/>
                </a:solidFill>
              </a:defRPr>
            </a:lvl1pPr>
            <a:lvl2pPr algn="ctr">
              <a:defRPr sz="1400">
                <a:solidFill>
                  <a:schemeClr val="bg1"/>
                </a:solidFill>
              </a:defRPr>
            </a:lvl2pPr>
          </a:lstStyle>
          <a:p>
            <a:pPr lvl="0"/>
            <a:r>
              <a:rPr lang="fr-FR" dirty="0"/>
              <a:t>Citation pleine page</a:t>
            </a:r>
          </a:p>
          <a:p>
            <a:pPr lvl="1"/>
            <a:r>
              <a:rPr lang="fr-FR" dirty="0"/>
              <a:t>Deuxième niveau</a:t>
            </a:r>
          </a:p>
        </p:txBody>
      </p:sp>
      <p:pic>
        <p:nvPicPr>
          <p:cNvPr id="8" name="Graphique 7">
            <a:extLst>
              <a:ext uri="{FF2B5EF4-FFF2-40B4-BE49-F238E27FC236}">
                <a16:creationId xmlns:a16="http://schemas.microsoft.com/office/drawing/2014/main" id="{826F1035-D301-498B-8AD0-C31EAC3A7CB0}"/>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5863828" y="1179513"/>
            <a:ext cx="464344" cy="464344"/>
          </a:xfrm>
          <a:prstGeom prst="rect">
            <a:avLst/>
          </a:prstGeom>
        </p:spPr>
      </p:pic>
    </p:spTree>
    <p:extLst>
      <p:ext uri="{BB962C8B-B14F-4D97-AF65-F5344CB8AC3E}">
        <p14:creationId xmlns:p14="http://schemas.microsoft.com/office/powerpoint/2010/main" val="10389344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terlocuteur">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Espace réservé pour une image  3">
            <a:extLst>
              <a:ext uri="{FF2B5EF4-FFF2-40B4-BE49-F238E27FC236}">
                <a16:creationId xmlns:a16="http://schemas.microsoft.com/office/drawing/2014/main" id="{E7D4FFD4-5459-4F7E-8DD3-6D9C5127A665}"/>
              </a:ext>
            </a:extLst>
          </p:cNvPr>
          <p:cNvSpPr>
            <a:spLocks noGrp="1"/>
          </p:cNvSpPr>
          <p:nvPr>
            <p:ph type="pic" sz="quarter" idx="11" hasCustomPrompt="1"/>
          </p:nvPr>
        </p:nvSpPr>
        <p:spPr>
          <a:xfrm>
            <a:off x="2278047" y="1899908"/>
            <a:ext cx="2208976" cy="2208976"/>
          </a:xfrm>
          <a:prstGeom prst="ellipse">
            <a:avLst/>
          </a:prstGeom>
          <a:ln w="38100">
            <a:solidFill>
              <a:schemeClr val="accent3"/>
            </a:solidFill>
          </a:ln>
        </p:spPr>
        <p:txBody>
          <a:bodyPr/>
          <a:lstStyle>
            <a:lvl1pPr>
              <a:defRPr/>
            </a:lvl1pPr>
          </a:lstStyle>
          <a:p>
            <a:r>
              <a:rPr lang="fr-FR" dirty="0"/>
              <a:t>image</a:t>
            </a:r>
          </a:p>
        </p:txBody>
      </p:sp>
      <p:sp>
        <p:nvSpPr>
          <p:cNvPr id="9" name="Espace réservé du texte 8">
            <a:extLst>
              <a:ext uri="{FF2B5EF4-FFF2-40B4-BE49-F238E27FC236}">
                <a16:creationId xmlns:a16="http://schemas.microsoft.com/office/drawing/2014/main" id="{CC40401C-89DB-4240-95FF-DA231FC40482}"/>
              </a:ext>
            </a:extLst>
          </p:cNvPr>
          <p:cNvSpPr>
            <a:spLocks noGrp="1"/>
          </p:cNvSpPr>
          <p:nvPr>
            <p:ph type="body" sz="quarter" idx="12" hasCustomPrompt="1"/>
          </p:nvPr>
        </p:nvSpPr>
        <p:spPr>
          <a:xfrm>
            <a:off x="1912441" y="4274988"/>
            <a:ext cx="2940189" cy="486486"/>
          </a:xfrm>
          <a:prstGeom prst="roundRect">
            <a:avLst>
              <a:gd name="adj" fmla="val 50000"/>
            </a:avLst>
          </a:prstGeom>
          <a:solidFill>
            <a:schemeClr val="accent5"/>
          </a:solidFill>
        </p:spPr>
        <p:txBody>
          <a:bodyPr lIns="0" tIns="0" rIns="0" bIns="0" anchor="ctr" anchorCtr="0">
            <a:normAutofit/>
          </a:bodyPr>
          <a:lstStyle>
            <a:lvl1pPr algn="ctr">
              <a:defRPr spc="0">
                <a:solidFill>
                  <a:schemeClr val="bg1"/>
                </a:solidFill>
              </a:defRPr>
            </a:lvl1pPr>
          </a:lstStyle>
          <a:p>
            <a:pPr lvl="0"/>
            <a:r>
              <a:rPr lang="fr-FR" dirty="0"/>
              <a:t>NOM ET PRÉNOM</a:t>
            </a:r>
          </a:p>
        </p:txBody>
      </p:sp>
      <p:sp>
        <p:nvSpPr>
          <p:cNvPr id="41" name="Espace réservé du texte 2">
            <a:extLst>
              <a:ext uri="{FF2B5EF4-FFF2-40B4-BE49-F238E27FC236}">
                <a16:creationId xmlns:a16="http://schemas.microsoft.com/office/drawing/2014/main" id="{BD524F16-3496-468D-9BCA-07F3D43AEE29}"/>
              </a:ext>
            </a:extLst>
          </p:cNvPr>
          <p:cNvSpPr>
            <a:spLocks noGrp="1"/>
          </p:cNvSpPr>
          <p:nvPr>
            <p:ph type="body" sz="quarter" idx="13" hasCustomPrompt="1"/>
          </p:nvPr>
        </p:nvSpPr>
        <p:spPr>
          <a:xfrm>
            <a:off x="5966140" y="1899909"/>
            <a:ext cx="4308160" cy="3022440"/>
          </a:xfrm>
          <a:prstGeom prst="rect">
            <a:avLst/>
          </a:prstGeom>
          <a:solidFill>
            <a:schemeClr val="bg1"/>
          </a:solidFill>
          <a:effectLst/>
        </p:spPr>
        <p:txBody>
          <a:bodyPr lIns="180000" tIns="180000" rIns="180000" bIns="180000" anchor="ctr">
            <a:noAutofit/>
          </a:bodyPr>
          <a:lstStyle>
            <a:lvl1pPr algn="just">
              <a:defRPr sz="1600"/>
            </a:lvl1pPr>
            <a:lvl2pPr algn="just">
              <a:defRPr sz="1600"/>
            </a:lvl2pPr>
            <a:lvl3pPr algn="just">
              <a:defRPr sz="1400"/>
            </a:lvl3pPr>
          </a:lstStyle>
          <a:p>
            <a:pPr lvl="0"/>
            <a:r>
              <a:rPr lang="fr-FR" dirty="0"/>
              <a:t>Premier niveau</a:t>
            </a:r>
          </a:p>
          <a:p>
            <a:pPr lvl="1"/>
            <a:r>
              <a:rPr lang="fr-FR" dirty="0"/>
              <a:t>Deuxième niveau</a:t>
            </a:r>
          </a:p>
          <a:p>
            <a:pPr lvl="2"/>
            <a:r>
              <a:rPr lang="fr-FR" dirty="0"/>
              <a:t>Troisième niveau</a:t>
            </a:r>
          </a:p>
        </p:txBody>
      </p:sp>
      <p:cxnSp>
        <p:nvCxnSpPr>
          <p:cNvPr id="3" name="Connecteur droit 2">
            <a:extLst>
              <a:ext uri="{FF2B5EF4-FFF2-40B4-BE49-F238E27FC236}">
                <a16:creationId xmlns:a16="http://schemas.microsoft.com/office/drawing/2014/main" id="{03C9974A-C8D5-4C84-9DA5-C7B420110D95}"/>
              </a:ext>
            </a:extLst>
          </p:cNvPr>
          <p:cNvCxnSpPr>
            <a:stCxn id="4" idx="6"/>
          </p:cNvCxnSpPr>
          <p:nvPr userDrawn="1"/>
        </p:nvCxnSpPr>
        <p:spPr>
          <a:xfrm flipV="1">
            <a:off x="4487023" y="2997200"/>
            <a:ext cx="1479117"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5" name="Espace réservé du texte 9">
            <a:extLst>
              <a:ext uri="{FF2B5EF4-FFF2-40B4-BE49-F238E27FC236}">
                <a16:creationId xmlns:a16="http://schemas.microsoft.com/office/drawing/2014/main" id="{67DA4E45-7E40-4A51-8572-8FDCA2489A10}"/>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57874998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V">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Espace réservé pour une image  3">
            <a:extLst>
              <a:ext uri="{FF2B5EF4-FFF2-40B4-BE49-F238E27FC236}">
                <a16:creationId xmlns:a16="http://schemas.microsoft.com/office/drawing/2014/main" id="{E7D4FFD4-5459-4F7E-8DD3-6D9C5127A665}"/>
              </a:ext>
            </a:extLst>
          </p:cNvPr>
          <p:cNvSpPr>
            <a:spLocks noGrp="1"/>
          </p:cNvSpPr>
          <p:nvPr>
            <p:ph type="pic" sz="quarter" idx="11" hasCustomPrompt="1"/>
          </p:nvPr>
        </p:nvSpPr>
        <p:spPr>
          <a:xfrm>
            <a:off x="1605603" y="1200916"/>
            <a:ext cx="1659636" cy="1659636"/>
          </a:xfrm>
          <a:prstGeom prst="ellipse">
            <a:avLst/>
          </a:prstGeom>
          <a:ln w="38100">
            <a:solidFill>
              <a:schemeClr val="accent3"/>
            </a:solidFill>
          </a:ln>
        </p:spPr>
        <p:txBody>
          <a:bodyPr/>
          <a:lstStyle>
            <a:lvl1pPr>
              <a:defRPr/>
            </a:lvl1pPr>
          </a:lstStyle>
          <a:p>
            <a:r>
              <a:rPr lang="fr-FR" dirty="0"/>
              <a:t>image</a:t>
            </a:r>
          </a:p>
        </p:txBody>
      </p:sp>
      <p:sp>
        <p:nvSpPr>
          <p:cNvPr id="9" name="Espace réservé du texte 8">
            <a:extLst>
              <a:ext uri="{FF2B5EF4-FFF2-40B4-BE49-F238E27FC236}">
                <a16:creationId xmlns:a16="http://schemas.microsoft.com/office/drawing/2014/main" id="{CC40401C-89DB-4240-95FF-DA231FC40482}"/>
              </a:ext>
            </a:extLst>
          </p:cNvPr>
          <p:cNvSpPr>
            <a:spLocks noGrp="1"/>
          </p:cNvSpPr>
          <p:nvPr>
            <p:ph type="body" sz="quarter" idx="12" hasCustomPrompt="1"/>
          </p:nvPr>
        </p:nvSpPr>
        <p:spPr>
          <a:xfrm>
            <a:off x="1442974" y="2979891"/>
            <a:ext cx="1984904" cy="374893"/>
          </a:xfrm>
          <a:prstGeom prst="roundRect">
            <a:avLst>
              <a:gd name="adj" fmla="val 50000"/>
            </a:avLst>
          </a:prstGeom>
          <a:solidFill>
            <a:schemeClr val="accent5"/>
          </a:solidFill>
        </p:spPr>
        <p:txBody>
          <a:bodyPr wrap="none" lIns="216000" tIns="36000" rIns="216000" bIns="36000" anchor="ctr" anchorCtr="0">
            <a:noAutofit/>
          </a:bodyPr>
          <a:lstStyle>
            <a:lvl1pPr marL="0" indent="0" algn="ctr">
              <a:buFontTx/>
              <a:buNone/>
              <a:defRPr sz="1400" spc="0">
                <a:solidFill>
                  <a:schemeClr val="bg1"/>
                </a:solidFill>
              </a:defRPr>
            </a:lvl1pPr>
          </a:lstStyle>
          <a:p>
            <a:pPr lvl="0"/>
            <a:r>
              <a:rPr lang="fr-FR" dirty="0"/>
              <a:t>NOM ET PRÉNOM</a:t>
            </a:r>
          </a:p>
        </p:txBody>
      </p:sp>
      <p:sp>
        <p:nvSpPr>
          <p:cNvPr id="41" name="Espace réservé du texte 2">
            <a:extLst>
              <a:ext uri="{FF2B5EF4-FFF2-40B4-BE49-F238E27FC236}">
                <a16:creationId xmlns:a16="http://schemas.microsoft.com/office/drawing/2014/main" id="{BD524F16-3496-468D-9BCA-07F3D43AEE29}"/>
              </a:ext>
            </a:extLst>
          </p:cNvPr>
          <p:cNvSpPr>
            <a:spLocks noGrp="1"/>
          </p:cNvSpPr>
          <p:nvPr>
            <p:ph type="body" sz="quarter" idx="13" hasCustomPrompt="1"/>
          </p:nvPr>
        </p:nvSpPr>
        <p:spPr>
          <a:xfrm>
            <a:off x="4309156" y="1463481"/>
            <a:ext cx="7433078" cy="2178725"/>
          </a:xfrm>
          <a:prstGeom prst="rect">
            <a:avLst/>
          </a:prstGeom>
          <a:solidFill>
            <a:schemeClr val="bg1"/>
          </a:solidFill>
          <a:effectLst>
            <a:outerShdw blurRad="838200" sx="102000" sy="102000" algn="ctr" rotWithShape="0">
              <a:srgbClr val="000000">
                <a:alpha val="10000"/>
              </a:srgbClr>
            </a:outerShdw>
          </a:effectLst>
        </p:spPr>
        <p:txBody>
          <a:bodyPr wrap="square" lIns="180000" tIns="252000" rIns="72000" bIns="72000" anchor="ctr">
            <a:noAutofit/>
          </a:bodyPr>
          <a:lstStyle>
            <a:lvl1pPr marL="393750" indent="-285750" algn="just">
              <a:lnSpc>
                <a:spcPct val="100000"/>
              </a:lnSpc>
              <a:spcBef>
                <a:spcPts val="0"/>
              </a:spcBef>
              <a:spcAft>
                <a:spcPts val="0"/>
              </a:spcAft>
              <a:buClr>
                <a:schemeClr val="accent4"/>
              </a:buClr>
              <a:buSzPct val="60000"/>
              <a:buFont typeface="Wingdings" panose="05000000000000000000" pitchFamily="2" charset="2"/>
              <a:buChar char=""/>
              <a:defRPr sz="1300" b="0">
                <a:latin typeface="+mn-lt"/>
              </a:defRPr>
            </a:lvl1pPr>
            <a:lvl2pPr marL="180975" indent="-157163" algn="just">
              <a:lnSpc>
                <a:spcPct val="100000"/>
              </a:lnSpc>
              <a:spcAft>
                <a:spcPts val="0"/>
              </a:spcAft>
              <a:buClr>
                <a:schemeClr val="accent4"/>
              </a:buClr>
              <a:buSzPct val="100000"/>
              <a:buFont typeface="Wingdings" panose="05000000000000000000" pitchFamily="2" charset="2"/>
              <a:buChar char="¢"/>
              <a:defRPr lang="fr-FR" sz="1400" kern="1200" dirty="0" smtClean="0">
                <a:solidFill>
                  <a:schemeClr val="accent5"/>
                </a:solidFill>
                <a:latin typeface="+mn-lt"/>
                <a:ea typeface="+mn-ea"/>
                <a:cs typeface="+mn-cs"/>
              </a:defRPr>
            </a:lvl2pPr>
            <a:lvl3pPr algn="just">
              <a:defRPr sz="1400"/>
            </a:lvl3pPr>
          </a:lstStyle>
          <a:p>
            <a:pPr lvl="0"/>
            <a:r>
              <a:rPr lang="fr-FR" dirty="0"/>
              <a:t>Premier niveau</a:t>
            </a:r>
          </a:p>
        </p:txBody>
      </p:sp>
      <p:sp>
        <p:nvSpPr>
          <p:cNvPr id="15" name="Espace réservé du texte 9">
            <a:extLst>
              <a:ext uri="{FF2B5EF4-FFF2-40B4-BE49-F238E27FC236}">
                <a16:creationId xmlns:a16="http://schemas.microsoft.com/office/drawing/2014/main" id="{67DA4E45-7E40-4A51-8572-8FDCA2489A10}"/>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
        <p:nvSpPr>
          <p:cNvPr id="5" name="Espace réservé du texte 4">
            <a:extLst>
              <a:ext uri="{FF2B5EF4-FFF2-40B4-BE49-F238E27FC236}">
                <a16:creationId xmlns:a16="http://schemas.microsoft.com/office/drawing/2014/main" id="{C2CA872F-5D5C-44FC-9DAD-66C272AFD8CB}"/>
              </a:ext>
            </a:extLst>
          </p:cNvPr>
          <p:cNvSpPr>
            <a:spLocks noGrp="1"/>
          </p:cNvSpPr>
          <p:nvPr>
            <p:ph type="body" sz="quarter" idx="14" hasCustomPrompt="1"/>
          </p:nvPr>
        </p:nvSpPr>
        <p:spPr>
          <a:xfrm>
            <a:off x="3509101" y="4634880"/>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10" name="Espace réservé du texte 9">
            <a:extLst>
              <a:ext uri="{FF2B5EF4-FFF2-40B4-BE49-F238E27FC236}">
                <a16:creationId xmlns:a16="http://schemas.microsoft.com/office/drawing/2014/main" id="{921B822F-C478-48B3-9212-7F7D0A8ED6CE}"/>
              </a:ext>
            </a:extLst>
          </p:cNvPr>
          <p:cNvSpPr>
            <a:spLocks noGrp="1"/>
          </p:cNvSpPr>
          <p:nvPr>
            <p:ph type="body" sz="quarter" idx="15" hasCustomPrompt="1"/>
          </p:nvPr>
        </p:nvSpPr>
        <p:spPr>
          <a:xfrm>
            <a:off x="4741567" y="1200916"/>
            <a:ext cx="1900134" cy="441448"/>
          </a:xfrm>
          <a:prstGeom prst="roundRect">
            <a:avLst>
              <a:gd name="adj" fmla="val 50000"/>
            </a:avLst>
          </a:prstGeom>
          <a:solidFill>
            <a:schemeClr val="accent4"/>
          </a:solidFill>
        </p:spPr>
        <p:txBody>
          <a:bodyPr wrap="none" anchor="ctr">
            <a:spAutoFit/>
          </a:bodyPr>
          <a:lstStyle>
            <a:lvl1pPr marL="0" indent="0" algn="l">
              <a:buFontTx/>
              <a:buNone/>
              <a:defRPr>
                <a:solidFill>
                  <a:schemeClr val="bg2"/>
                </a:solidFill>
              </a:defRPr>
            </a:lvl1pPr>
          </a:lstStyle>
          <a:p>
            <a:pPr lvl="0"/>
            <a:r>
              <a:rPr lang="fr-FR" dirty="0"/>
              <a:t>Titre du contenu</a:t>
            </a:r>
          </a:p>
        </p:txBody>
      </p:sp>
      <p:sp>
        <p:nvSpPr>
          <p:cNvPr id="27" name="Espace réservé du texte 9">
            <a:extLst>
              <a:ext uri="{FF2B5EF4-FFF2-40B4-BE49-F238E27FC236}">
                <a16:creationId xmlns:a16="http://schemas.microsoft.com/office/drawing/2014/main" id="{17C0CD99-17DC-4517-96AB-B359BC57C313}"/>
              </a:ext>
            </a:extLst>
          </p:cNvPr>
          <p:cNvSpPr>
            <a:spLocks noGrp="1"/>
          </p:cNvSpPr>
          <p:nvPr>
            <p:ph type="body" sz="quarter" idx="16" hasCustomPrompt="1"/>
          </p:nvPr>
        </p:nvSpPr>
        <p:spPr>
          <a:xfrm>
            <a:off x="1393900" y="4174803"/>
            <a:ext cx="898008" cy="272659"/>
          </a:xfrm>
          <a:prstGeom prst="roundRect">
            <a:avLst>
              <a:gd name="adj" fmla="val 50000"/>
            </a:avLst>
          </a:prstGeom>
          <a:solidFill>
            <a:schemeClr val="accent3"/>
          </a:solidFill>
        </p:spPr>
        <p:txBody>
          <a:bodyPr wrap="none" lIns="396000" tIns="0" rIns="72000" bIns="0" anchor="ctr">
            <a:spAutoFit/>
          </a:bodyPr>
          <a:lstStyle>
            <a:lvl1pPr marL="0" indent="0" algn="l">
              <a:buFontTx/>
              <a:buNone/>
              <a:defRPr sz="1400">
                <a:solidFill>
                  <a:schemeClr val="bg2"/>
                </a:solidFill>
              </a:defRPr>
            </a:lvl1pPr>
          </a:lstStyle>
          <a:p>
            <a:pPr lvl="0"/>
            <a:r>
              <a:rPr lang="fr-FR" dirty="0"/>
              <a:t>Titre</a:t>
            </a:r>
          </a:p>
        </p:txBody>
      </p:sp>
      <p:sp>
        <p:nvSpPr>
          <p:cNvPr id="28" name="Espace réservé du texte 9">
            <a:extLst>
              <a:ext uri="{FF2B5EF4-FFF2-40B4-BE49-F238E27FC236}">
                <a16:creationId xmlns:a16="http://schemas.microsoft.com/office/drawing/2014/main" id="{C6D6B36A-AAB4-446E-BD5C-42E8E4E8D083}"/>
              </a:ext>
            </a:extLst>
          </p:cNvPr>
          <p:cNvSpPr>
            <a:spLocks noGrp="1"/>
          </p:cNvSpPr>
          <p:nvPr>
            <p:ph type="body" sz="quarter" idx="17" hasCustomPrompt="1"/>
          </p:nvPr>
        </p:nvSpPr>
        <p:spPr>
          <a:xfrm>
            <a:off x="5096405" y="4174803"/>
            <a:ext cx="898008" cy="272659"/>
          </a:xfrm>
          <a:prstGeom prst="roundRect">
            <a:avLst>
              <a:gd name="adj" fmla="val 50000"/>
            </a:avLst>
          </a:prstGeom>
          <a:solidFill>
            <a:schemeClr val="accent3"/>
          </a:solidFill>
        </p:spPr>
        <p:txBody>
          <a:bodyPr wrap="none" lIns="396000" tIns="0" rIns="72000" bIns="0" anchor="ctr">
            <a:spAutoFit/>
          </a:bodyPr>
          <a:lstStyle>
            <a:lvl1pPr marL="0" indent="0" algn="l">
              <a:buFontTx/>
              <a:buNone/>
              <a:defRPr sz="1400">
                <a:solidFill>
                  <a:schemeClr val="bg2"/>
                </a:solidFill>
              </a:defRPr>
            </a:lvl1pPr>
          </a:lstStyle>
          <a:p>
            <a:pPr lvl="0"/>
            <a:r>
              <a:rPr lang="fr-FR" dirty="0"/>
              <a:t>Titre</a:t>
            </a:r>
          </a:p>
        </p:txBody>
      </p:sp>
      <p:sp>
        <p:nvSpPr>
          <p:cNvPr id="32" name="Espace réservé du texte 9">
            <a:extLst>
              <a:ext uri="{FF2B5EF4-FFF2-40B4-BE49-F238E27FC236}">
                <a16:creationId xmlns:a16="http://schemas.microsoft.com/office/drawing/2014/main" id="{2C5C26F0-0ED6-4DAD-AF79-430F23939AA9}"/>
              </a:ext>
            </a:extLst>
          </p:cNvPr>
          <p:cNvSpPr>
            <a:spLocks noGrp="1"/>
          </p:cNvSpPr>
          <p:nvPr>
            <p:ph type="body" sz="quarter" idx="18" hasCustomPrompt="1"/>
          </p:nvPr>
        </p:nvSpPr>
        <p:spPr>
          <a:xfrm>
            <a:off x="8882132" y="4174803"/>
            <a:ext cx="898008" cy="272659"/>
          </a:xfrm>
          <a:prstGeom prst="roundRect">
            <a:avLst>
              <a:gd name="adj" fmla="val 50000"/>
            </a:avLst>
          </a:prstGeom>
          <a:solidFill>
            <a:schemeClr val="accent3"/>
          </a:solidFill>
        </p:spPr>
        <p:txBody>
          <a:bodyPr wrap="none" lIns="396000" tIns="0" rIns="72000" bIns="0" anchor="ctr">
            <a:spAutoFit/>
          </a:bodyPr>
          <a:lstStyle>
            <a:lvl1pPr marL="0" indent="0" algn="l">
              <a:buFontTx/>
              <a:buNone/>
              <a:defRPr sz="1400">
                <a:solidFill>
                  <a:schemeClr val="bg2"/>
                </a:solidFill>
              </a:defRPr>
            </a:lvl1pPr>
          </a:lstStyle>
          <a:p>
            <a:pPr lvl="0"/>
            <a:r>
              <a:rPr lang="fr-FR" dirty="0"/>
              <a:t>Titre</a:t>
            </a:r>
          </a:p>
        </p:txBody>
      </p:sp>
      <p:sp>
        <p:nvSpPr>
          <p:cNvPr id="33" name="Espace réservé du texte 2">
            <a:extLst>
              <a:ext uri="{FF2B5EF4-FFF2-40B4-BE49-F238E27FC236}">
                <a16:creationId xmlns:a16="http://schemas.microsoft.com/office/drawing/2014/main" id="{00604313-4774-4D48-9A49-DF2D0A238D2A}"/>
              </a:ext>
            </a:extLst>
          </p:cNvPr>
          <p:cNvSpPr>
            <a:spLocks noGrp="1"/>
          </p:cNvSpPr>
          <p:nvPr>
            <p:ph type="body" sz="quarter" idx="19" hasCustomPrompt="1"/>
          </p:nvPr>
        </p:nvSpPr>
        <p:spPr>
          <a:xfrm>
            <a:off x="1190708" y="4629350"/>
            <a:ext cx="2270266"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12" name="Espace réservé du contenu 11">
            <a:extLst>
              <a:ext uri="{FF2B5EF4-FFF2-40B4-BE49-F238E27FC236}">
                <a16:creationId xmlns:a16="http://schemas.microsoft.com/office/drawing/2014/main" id="{2DBD8D80-0F81-4A05-BE98-30D47EF9FE2E}"/>
              </a:ext>
            </a:extLst>
          </p:cNvPr>
          <p:cNvSpPr>
            <a:spLocks noGrp="1"/>
          </p:cNvSpPr>
          <p:nvPr>
            <p:ph sz="quarter" idx="20" hasCustomPrompt="1"/>
          </p:nvPr>
        </p:nvSpPr>
        <p:spPr>
          <a:xfrm>
            <a:off x="1168405" y="3856122"/>
            <a:ext cx="595041" cy="595041"/>
          </a:xfrm>
          <a:prstGeom prst="ellipse">
            <a:avLst/>
          </a:prstGeom>
        </p:spPr>
        <p:txBody>
          <a:bodyPr anchor="ctr">
            <a:normAutofit/>
          </a:bodyPr>
          <a:lstStyle>
            <a:lvl1pPr algn="ctr">
              <a:defRPr sz="900"/>
            </a:lvl1pPr>
          </a:lstStyle>
          <a:p>
            <a:pPr lvl="0"/>
            <a:r>
              <a:rPr lang="fr-FR" dirty="0"/>
              <a:t>Ps</a:t>
            </a:r>
          </a:p>
        </p:txBody>
      </p:sp>
      <p:sp>
        <p:nvSpPr>
          <p:cNvPr id="36" name="Espace réservé du contenu 11">
            <a:extLst>
              <a:ext uri="{FF2B5EF4-FFF2-40B4-BE49-F238E27FC236}">
                <a16:creationId xmlns:a16="http://schemas.microsoft.com/office/drawing/2014/main" id="{A89B275E-D1AF-46CB-8C15-4015BE6C039D}"/>
              </a:ext>
            </a:extLst>
          </p:cNvPr>
          <p:cNvSpPr>
            <a:spLocks noGrp="1"/>
          </p:cNvSpPr>
          <p:nvPr>
            <p:ph sz="quarter" idx="23" hasCustomPrompt="1"/>
          </p:nvPr>
        </p:nvSpPr>
        <p:spPr>
          <a:xfrm>
            <a:off x="4873383" y="3856122"/>
            <a:ext cx="595041" cy="595041"/>
          </a:xfrm>
          <a:prstGeom prst="ellipse">
            <a:avLst/>
          </a:prstGeom>
        </p:spPr>
        <p:txBody>
          <a:bodyPr anchor="ctr">
            <a:normAutofit/>
          </a:bodyPr>
          <a:lstStyle>
            <a:lvl1pPr algn="ctr">
              <a:defRPr sz="900"/>
            </a:lvl1pPr>
          </a:lstStyle>
          <a:p>
            <a:pPr lvl="0"/>
            <a:r>
              <a:rPr lang="fr-FR" dirty="0"/>
              <a:t>Ps</a:t>
            </a:r>
          </a:p>
        </p:txBody>
      </p:sp>
      <p:sp>
        <p:nvSpPr>
          <p:cNvPr id="37" name="Espace réservé du contenu 11">
            <a:extLst>
              <a:ext uri="{FF2B5EF4-FFF2-40B4-BE49-F238E27FC236}">
                <a16:creationId xmlns:a16="http://schemas.microsoft.com/office/drawing/2014/main" id="{12377E8B-24A5-42C0-8F09-CA50D28A1E17}"/>
              </a:ext>
            </a:extLst>
          </p:cNvPr>
          <p:cNvSpPr>
            <a:spLocks noGrp="1"/>
          </p:cNvSpPr>
          <p:nvPr>
            <p:ph sz="quarter" idx="24" hasCustomPrompt="1"/>
          </p:nvPr>
        </p:nvSpPr>
        <p:spPr>
          <a:xfrm>
            <a:off x="8614507" y="3856122"/>
            <a:ext cx="595041" cy="595041"/>
          </a:xfrm>
          <a:prstGeom prst="ellipse">
            <a:avLst/>
          </a:prstGeom>
        </p:spPr>
        <p:txBody>
          <a:bodyPr anchor="ctr">
            <a:normAutofit/>
          </a:bodyPr>
          <a:lstStyle>
            <a:lvl1pPr algn="ctr">
              <a:defRPr sz="900"/>
            </a:lvl1pPr>
          </a:lstStyle>
          <a:p>
            <a:pPr lvl="0"/>
            <a:r>
              <a:rPr lang="fr-FR" dirty="0"/>
              <a:t>Ps</a:t>
            </a:r>
          </a:p>
        </p:txBody>
      </p:sp>
      <p:sp>
        <p:nvSpPr>
          <p:cNvPr id="38" name="Espace réservé du texte 4">
            <a:extLst>
              <a:ext uri="{FF2B5EF4-FFF2-40B4-BE49-F238E27FC236}">
                <a16:creationId xmlns:a16="http://schemas.microsoft.com/office/drawing/2014/main" id="{E43353AC-45C0-400F-93FD-649774E1FD4C}"/>
              </a:ext>
            </a:extLst>
          </p:cNvPr>
          <p:cNvSpPr>
            <a:spLocks noGrp="1"/>
          </p:cNvSpPr>
          <p:nvPr>
            <p:ph type="body" sz="quarter" idx="25" hasCustomPrompt="1"/>
          </p:nvPr>
        </p:nvSpPr>
        <p:spPr>
          <a:xfrm>
            <a:off x="3751299" y="4634880"/>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39" name="Espace réservé du texte 4">
            <a:extLst>
              <a:ext uri="{FF2B5EF4-FFF2-40B4-BE49-F238E27FC236}">
                <a16:creationId xmlns:a16="http://schemas.microsoft.com/office/drawing/2014/main" id="{D00EB574-9954-4D5B-ADC3-62E7F01202AC}"/>
              </a:ext>
            </a:extLst>
          </p:cNvPr>
          <p:cNvSpPr>
            <a:spLocks noGrp="1"/>
          </p:cNvSpPr>
          <p:nvPr>
            <p:ph type="body" sz="quarter" idx="26" hasCustomPrompt="1"/>
          </p:nvPr>
        </p:nvSpPr>
        <p:spPr>
          <a:xfrm>
            <a:off x="3993497" y="4634880"/>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0" name="Espace réservé du texte 4">
            <a:extLst>
              <a:ext uri="{FF2B5EF4-FFF2-40B4-BE49-F238E27FC236}">
                <a16:creationId xmlns:a16="http://schemas.microsoft.com/office/drawing/2014/main" id="{47369AE3-A1C0-4911-893C-1CB8DD7A8113}"/>
              </a:ext>
            </a:extLst>
          </p:cNvPr>
          <p:cNvSpPr>
            <a:spLocks noGrp="1"/>
          </p:cNvSpPr>
          <p:nvPr>
            <p:ph type="body" sz="quarter" idx="27" hasCustomPrompt="1"/>
          </p:nvPr>
        </p:nvSpPr>
        <p:spPr>
          <a:xfrm>
            <a:off x="4235695" y="4634880"/>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2" name="Espace réservé du texte 4">
            <a:extLst>
              <a:ext uri="{FF2B5EF4-FFF2-40B4-BE49-F238E27FC236}">
                <a16:creationId xmlns:a16="http://schemas.microsoft.com/office/drawing/2014/main" id="{BE2B74F6-A974-4C32-8C94-0D138A88859A}"/>
              </a:ext>
            </a:extLst>
          </p:cNvPr>
          <p:cNvSpPr>
            <a:spLocks noGrp="1"/>
          </p:cNvSpPr>
          <p:nvPr>
            <p:ph type="body" sz="quarter" idx="28" hasCustomPrompt="1"/>
          </p:nvPr>
        </p:nvSpPr>
        <p:spPr>
          <a:xfrm>
            <a:off x="3509101" y="4960341"/>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3" name="Espace réservé du texte 4">
            <a:extLst>
              <a:ext uri="{FF2B5EF4-FFF2-40B4-BE49-F238E27FC236}">
                <a16:creationId xmlns:a16="http://schemas.microsoft.com/office/drawing/2014/main" id="{24F124F8-AB53-4D99-AAA2-102CFCFAB1F8}"/>
              </a:ext>
            </a:extLst>
          </p:cNvPr>
          <p:cNvSpPr>
            <a:spLocks noGrp="1"/>
          </p:cNvSpPr>
          <p:nvPr>
            <p:ph type="body" sz="quarter" idx="29" hasCustomPrompt="1"/>
          </p:nvPr>
        </p:nvSpPr>
        <p:spPr>
          <a:xfrm>
            <a:off x="3751299" y="4960341"/>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4" name="Espace réservé du texte 4">
            <a:extLst>
              <a:ext uri="{FF2B5EF4-FFF2-40B4-BE49-F238E27FC236}">
                <a16:creationId xmlns:a16="http://schemas.microsoft.com/office/drawing/2014/main" id="{273967B8-A24B-47C8-9270-A84B7987FDF1}"/>
              </a:ext>
            </a:extLst>
          </p:cNvPr>
          <p:cNvSpPr>
            <a:spLocks noGrp="1"/>
          </p:cNvSpPr>
          <p:nvPr>
            <p:ph type="body" sz="quarter" idx="30" hasCustomPrompt="1"/>
          </p:nvPr>
        </p:nvSpPr>
        <p:spPr>
          <a:xfrm>
            <a:off x="3993497" y="4960341"/>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5" name="Espace réservé du texte 4">
            <a:extLst>
              <a:ext uri="{FF2B5EF4-FFF2-40B4-BE49-F238E27FC236}">
                <a16:creationId xmlns:a16="http://schemas.microsoft.com/office/drawing/2014/main" id="{643CAACF-C1B6-4E03-B8B7-8E95F2C785CE}"/>
              </a:ext>
            </a:extLst>
          </p:cNvPr>
          <p:cNvSpPr>
            <a:spLocks noGrp="1"/>
          </p:cNvSpPr>
          <p:nvPr>
            <p:ph type="body" sz="quarter" idx="31" hasCustomPrompt="1"/>
          </p:nvPr>
        </p:nvSpPr>
        <p:spPr>
          <a:xfrm>
            <a:off x="4235695" y="4960341"/>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6" name="Espace réservé du texte 4">
            <a:extLst>
              <a:ext uri="{FF2B5EF4-FFF2-40B4-BE49-F238E27FC236}">
                <a16:creationId xmlns:a16="http://schemas.microsoft.com/office/drawing/2014/main" id="{828BFD13-4169-4B29-8F85-F29629D04EDF}"/>
              </a:ext>
            </a:extLst>
          </p:cNvPr>
          <p:cNvSpPr>
            <a:spLocks noGrp="1"/>
          </p:cNvSpPr>
          <p:nvPr>
            <p:ph type="body" sz="quarter" idx="32" hasCustomPrompt="1"/>
          </p:nvPr>
        </p:nvSpPr>
        <p:spPr>
          <a:xfrm>
            <a:off x="3509101" y="5285802"/>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7" name="Espace réservé du texte 4">
            <a:extLst>
              <a:ext uri="{FF2B5EF4-FFF2-40B4-BE49-F238E27FC236}">
                <a16:creationId xmlns:a16="http://schemas.microsoft.com/office/drawing/2014/main" id="{9AD5F652-2AD6-43E3-9027-9D97775F63AA}"/>
              </a:ext>
            </a:extLst>
          </p:cNvPr>
          <p:cNvSpPr>
            <a:spLocks noGrp="1"/>
          </p:cNvSpPr>
          <p:nvPr>
            <p:ph type="body" sz="quarter" idx="33" hasCustomPrompt="1"/>
          </p:nvPr>
        </p:nvSpPr>
        <p:spPr>
          <a:xfrm>
            <a:off x="3751299" y="5285802"/>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8" name="Espace réservé du texte 4">
            <a:extLst>
              <a:ext uri="{FF2B5EF4-FFF2-40B4-BE49-F238E27FC236}">
                <a16:creationId xmlns:a16="http://schemas.microsoft.com/office/drawing/2014/main" id="{E4D0CE5A-A7EA-444A-BEFE-B7B8861EEDDB}"/>
              </a:ext>
            </a:extLst>
          </p:cNvPr>
          <p:cNvSpPr>
            <a:spLocks noGrp="1"/>
          </p:cNvSpPr>
          <p:nvPr>
            <p:ph type="body" sz="quarter" idx="34" hasCustomPrompt="1"/>
          </p:nvPr>
        </p:nvSpPr>
        <p:spPr>
          <a:xfrm>
            <a:off x="3993497" y="5285802"/>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49" name="Espace réservé du texte 4">
            <a:extLst>
              <a:ext uri="{FF2B5EF4-FFF2-40B4-BE49-F238E27FC236}">
                <a16:creationId xmlns:a16="http://schemas.microsoft.com/office/drawing/2014/main" id="{E0DD4BC4-5BD7-4D98-B3DD-2269BACE7CD3}"/>
              </a:ext>
            </a:extLst>
          </p:cNvPr>
          <p:cNvSpPr>
            <a:spLocks noGrp="1"/>
          </p:cNvSpPr>
          <p:nvPr>
            <p:ph type="body" sz="quarter" idx="35" hasCustomPrompt="1"/>
          </p:nvPr>
        </p:nvSpPr>
        <p:spPr>
          <a:xfrm>
            <a:off x="4235695" y="5285802"/>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0" name="Espace réservé du texte 4">
            <a:extLst>
              <a:ext uri="{FF2B5EF4-FFF2-40B4-BE49-F238E27FC236}">
                <a16:creationId xmlns:a16="http://schemas.microsoft.com/office/drawing/2014/main" id="{A59C1AB4-99A3-4244-A088-3419592D95F0}"/>
              </a:ext>
            </a:extLst>
          </p:cNvPr>
          <p:cNvSpPr>
            <a:spLocks noGrp="1"/>
          </p:cNvSpPr>
          <p:nvPr>
            <p:ph type="body" sz="quarter" idx="36" hasCustomPrompt="1"/>
          </p:nvPr>
        </p:nvSpPr>
        <p:spPr>
          <a:xfrm>
            <a:off x="3509101" y="5611263"/>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1" name="Espace réservé du texte 4">
            <a:extLst>
              <a:ext uri="{FF2B5EF4-FFF2-40B4-BE49-F238E27FC236}">
                <a16:creationId xmlns:a16="http://schemas.microsoft.com/office/drawing/2014/main" id="{07712C7C-BCF3-4632-ADC6-6F4CFE7DED6F}"/>
              </a:ext>
            </a:extLst>
          </p:cNvPr>
          <p:cNvSpPr>
            <a:spLocks noGrp="1"/>
          </p:cNvSpPr>
          <p:nvPr>
            <p:ph type="body" sz="quarter" idx="37" hasCustomPrompt="1"/>
          </p:nvPr>
        </p:nvSpPr>
        <p:spPr>
          <a:xfrm>
            <a:off x="3751299" y="5611263"/>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2" name="Espace réservé du texte 4">
            <a:extLst>
              <a:ext uri="{FF2B5EF4-FFF2-40B4-BE49-F238E27FC236}">
                <a16:creationId xmlns:a16="http://schemas.microsoft.com/office/drawing/2014/main" id="{983E2A85-FD34-44B3-8E95-A6FC13AC4260}"/>
              </a:ext>
            </a:extLst>
          </p:cNvPr>
          <p:cNvSpPr>
            <a:spLocks noGrp="1"/>
          </p:cNvSpPr>
          <p:nvPr>
            <p:ph type="body" sz="quarter" idx="38" hasCustomPrompt="1"/>
          </p:nvPr>
        </p:nvSpPr>
        <p:spPr>
          <a:xfrm>
            <a:off x="3993497" y="5611263"/>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3" name="Espace réservé du texte 4">
            <a:extLst>
              <a:ext uri="{FF2B5EF4-FFF2-40B4-BE49-F238E27FC236}">
                <a16:creationId xmlns:a16="http://schemas.microsoft.com/office/drawing/2014/main" id="{EFEF21DA-766E-453C-B57C-A0FCAE2CF2B3}"/>
              </a:ext>
            </a:extLst>
          </p:cNvPr>
          <p:cNvSpPr>
            <a:spLocks noGrp="1"/>
          </p:cNvSpPr>
          <p:nvPr>
            <p:ph type="body" sz="quarter" idx="39" hasCustomPrompt="1"/>
          </p:nvPr>
        </p:nvSpPr>
        <p:spPr>
          <a:xfrm>
            <a:off x="4235695" y="5611263"/>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4" name="Espace réservé du texte 4">
            <a:extLst>
              <a:ext uri="{FF2B5EF4-FFF2-40B4-BE49-F238E27FC236}">
                <a16:creationId xmlns:a16="http://schemas.microsoft.com/office/drawing/2014/main" id="{126FBE0E-B21C-4E68-90CA-8437D87750EF}"/>
              </a:ext>
            </a:extLst>
          </p:cNvPr>
          <p:cNvSpPr>
            <a:spLocks noGrp="1"/>
          </p:cNvSpPr>
          <p:nvPr>
            <p:ph type="body" sz="quarter" idx="40" hasCustomPrompt="1"/>
          </p:nvPr>
        </p:nvSpPr>
        <p:spPr>
          <a:xfrm>
            <a:off x="3509101" y="5936724"/>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5" name="Espace réservé du texte 4">
            <a:extLst>
              <a:ext uri="{FF2B5EF4-FFF2-40B4-BE49-F238E27FC236}">
                <a16:creationId xmlns:a16="http://schemas.microsoft.com/office/drawing/2014/main" id="{F9C2BE8D-A35F-46E8-8F17-E93096FF209E}"/>
              </a:ext>
            </a:extLst>
          </p:cNvPr>
          <p:cNvSpPr>
            <a:spLocks noGrp="1"/>
          </p:cNvSpPr>
          <p:nvPr>
            <p:ph type="body" sz="quarter" idx="41" hasCustomPrompt="1"/>
          </p:nvPr>
        </p:nvSpPr>
        <p:spPr>
          <a:xfrm>
            <a:off x="3751299" y="5936724"/>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6" name="Espace réservé du texte 4">
            <a:extLst>
              <a:ext uri="{FF2B5EF4-FFF2-40B4-BE49-F238E27FC236}">
                <a16:creationId xmlns:a16="http://schemas.microsoft.com/office/drawing/2014/main" id="{355776AD-2729-463D-B3A5-0EE1BAADB8A0}"/>
              </a:ext>
            </a:extLst>
          </p:cNvPr>
          <p:cNvSpPr>
            <a:spLocks noGrp="1"/>
          </p:cNvSpPr>
          <p:nvPr>
            <p:ph type="body" sz="quarter" idx="42" hasCustomPrompt="1"/>
          </p:nvPr>
        </p:nvSpPr>
        <p:spPr>
          <a:xfrm>
            <a:off x="3993497" y="5936724"/>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7" name="Espace réservé du texte 4">
            <a:extLst>
              <a:ext uri="{FF2B5EF4-FFF2-40B4-BE49-F238E27FC236}">
                <a16:creationId xmlns:a16="http://schemas.microsoft.com/office/drawing/2014/main" id="{A463532B-7C14-47B6-B58D-61AFF88892D3}"/>
              </a:ext>
            </a:extLst>
          </p:cNvPr>
          <p:cNvSpPr>
            <a:spLocks noGrp="1"/>
          </p:cNvSpPr>
          <p:nvPr>
            <p:ph type="body" sz="quarter" idx="43" hasCustomPrompt="1"/>
          </p:nvPr>
        </p:nvSpPr>
        <p:spPr>
          <a:xfrm>
            <a:off x="4235695" y="5936724"/>
            <a:ext cx="172362" cy="172362"/>
          </a:xfrm>
          <a:prstGeom prst="star5">
            <a:avLst/>
          </a:prstGeom>
          <a:solidFill>
            <a:schemeClr val="accent4"/>
          </a:solidFill>
        </p:spPr>
        <p:txBody>
          <a:bodyPr>
            <a:noAutofit/>
          </a:bodyPr>
          <a:lstStyle>
            <a:lvl3pPr marL="179388" indent="0">
              <a:buNone/>
              <a:defRPr sz="100"/>
            </a:lvl3pPr>
          </a:lstStyle>
          <a:p>
            <a:pPr lvl="2"/>
            <a:r>
              <a:rPr lang="fr-FR" dirty="0"/>
              <a:t> </a:t>
            </a:r>
          </a:p>
        </p:txBody>
      </p:sp>
      <p:sp>
        <p:nvSpPr>
          <p:cNvPr id="58" name="Espace réservé du texte 2">
            <a:extLst>
              <a:ext uri="{FF2B5EF4-FFF2-40B4-BE49-F238E27FC236}">
                <a16:creationId xmlns:a16="http://schemas.microsoft.com/office/drawing/2014/main" id="{B85B4BBE-E331-4936-A9F2-EA9E39021FAC}"/>
              </a:ext>
            </a:extLst>
          </p:cNvPr>
          <p:cNvSpPr>
            <a:spLocks noGrp="1"/>
          </p:cNvSpPr>
          <p:nvPr>
            <p:ph type="body" sz="quarter" idx="44" hasCustomPrompt="1"/>
          </p:nvPr>
        </p:nvSpPr>
        <p:spPr>
          <a:xfrm>
            <a:off x="1190708" y="4954811"/>
            <a:ext cx="2270266"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59" name="Espace réservé du texte 2">
            <a:extLst>
              <a:ext uri="{FF2B5EF4-FFF2-40B4-BE49-F238E27FC236}">
                <a16:creationId xmlns:a16="http://schemas.microsoft.com/office/drawing/2014/main" id="{4A5E0B35-77F2-4922-B502-9B60FE8AB293}"/>
              </a:ext>
            </a:extLst>
          </p:cNvPr>
          <p:cNvSpPr>
            <a:spLocks noGrp="1"/>
          </p:cNvSpPr>
          <p:nvPr>
            <p:ph type="body" sz="quarter" idx="45" hasCustomPrompt="1"/>
          </p:nvPr>
        </p:nvSpPr>
        <p:spPr>
          <a:xfrm>
            <a:off x="1190708" y="5280272"/>
            <a:ext cx="2270266"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0" name="Espace réservé du texte 2">
            <a:extLst>
              <a:ext uri="{FF2B5EF4-FFF2-40B4-BE49-F238E27FC236}">
                <a16:creationId xmlns:a16="http://schemas.microsoft.com/office/drawing/2014/main" id="{A60F6FC6-0ECF-433A-9FA5-84E22B92ED70}"/>
              </a:ext>
            </a:extLst>
          </p:cNvPr>
          <p:cNvSpPr>
            <a:spLocks noGrp="1"/>
          </p:cNvSpPr>
          <p:nvPr>
            <p:ph type="body" sz="quarter" idx="46" hasCustomPrompt="1"/>
          </p:nvPr>
        </p:nvSpPr>
        <p:spPr>
          <a:xfrm>
            <a:off x="1190708" y="5605733"/>
            <a:ext cx="2270266"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1" name="Espace réservé du texte 2">
            <a:extLst>
              <a:ext uri="{FF2B5EF4-FFF2-40B4-BE49-F238E27FC236}">
                <a16:creationId xmlns:a16="http://schemas.microsoft.com/office/drawing/2014/main" id="{64A06BD1-512D-4FAB-BB22-E2E8B23CF827}"/>
              </a:ext>
            </a:extLst>
          </p:cNvPr>
          <p:cNvSpPr>
            <a:spLocks noGrp="1"/>
          </p:cNvSpPr>
          <p:nvPr>
            <p:ph type="body" sz="quarter" idx="47" hasCustomPrompt="1"/>
          </p:nvPr>
        </p:nvSpPr>
        <p:spPr>
          <a:xfrm>
            <a:off x="1190708" y="5931194"/>
            <a:ext cx="2270266"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2" name="Espace réservé du texte 2">
            <a:extLst>
              <a:ext uri="{FF2B5EF4-FFF2-40B4-BE49-F238E27FC236}">
                <a16:creationId xmlns:a16="http://schemas.microsoft.com/office/drawing/2014/main" id="{E4074D50-5658-47E1-81AB-2A68884FCBCB}"/>
              </a:ext>
            </a:extLst>
          </p:cNvPr>
          <p:cNvSpPr>
            <a:spLocks noGrp="1"/>
          </p:cNvSpPr>
          <p:nvPr>
            <p:ph type="body" sz="quarter" idx="48" hasCustomPrompt="1"/>
          </p:nvPr>
        </p:nvSpPr>
        <p:spPr>
          <a:xfrm>
            <a:off x="4873384" y="4629350"/>
            <a:ext cx="2232000"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3" name="Espace réservé du texte 2">
            <a:extLst>
              <a:ext uri="{FF2B5EF4-FFF2-40B4-BE49-F238E27FC236}">
                <a16:creationId xmlns:a16="http://schemas.microsoft.com/office/drawing/2014/main" id="{504E381E-9208-47A3-B2DC-4997EA77A685}"/>
              </a:ext>
            </a:extLst>
          </p:cNvPr>
          <p:cNvSpPr>
            <a:spLocks noGrp="1"/>
          </p:cNvSpPr>
          <p:nvPr>
            <p:ph type="body" sz="quarter" idx="49" hasCustomPrompt="1"/>
          </p:nvPr>
        </p:nvSpPr>
        <p:spPr>
          <a:xfrm>
            <a:off x="4873384" y="4954811"/>
            <a:ext cx="2232000"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4" name="Espace réservé du texte 2">
            <a:extLst>
              <a:ext uri="{FF2B5EF4-FFF2-40B4-BE49-F238E27FC236}">
                <a16:creationId xmlns:a16="http://schemas.microsoft.com/office/drawing/2014/main" id="{474EEC43-DC9A-45B6-B5BD-26AB26AE226C}"/>
              </a:ext>
            </a:extLst>
          </p:cNvPr>
          <p:cNvSpPr>
            <a:spLocks noGrp="1"/>
          </p:cNvSpPr>
          <p:nvPr>
            <p:ph type="body" sz="quarter" idx="50" hasCustomPrompt="1"/>
          </p:nvPr>
        </p:nvSpPr>
        <p:spPr>
          <a:xfrm>
            <a:off x="4873384" y="5280272"/>
            <a:ext cx="2232000"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5" name="Espace réservé du texte 2">
            <a:extLst>
              <a:ext uri="{FF2B5EF4-FFF2-40B4-BE49-F238E27FC236}">
                <a16:creationId xmlns:a16="http://schemas.microsoft.com/office/drawing/2014/main" id="{843273E4-5250-4E73-A780-A1E96C4C24A7}"/>
              </a:ext>
            </a:extLst>
          </p:cNvPr>
          <p:cNvSpPr>
            <a:spLocks noGrp="1"/>
          </p:cNvSpPr>
          <p:nvPr>
            <p:ph type="body" sz="quarter" idx="51" hasCustomPrompt="1"/>
          </p:nvPr>
        </p:nvSpPr>
        <p:spPr>
          <a:xfrm>
            <a:off x="4873384" y="5605733"/>
            <a:ext cx="2232000"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6" name="Espace réservé du texte 2">
            <a:extLst>
              <a:ext uri="{FF2B5EF4-FFF2-40B4-BE49-F238E27FC236}">
                <a16:creationId xmlns:a16="http://schemas.microsoft.com/office/drawing/2014/main" id="{2CB9F8C1-5F76-4F7F-8944-A05C138AD563}"/>
              </a:ext>
            </a:extLst>
          </p:cNvPr>
          <p:cNvSpPr>
            <a:spLocks noGrp="1"/>
          </p:cNvSpPr>
          <p:nvPr>
            <p:ph type="body" sz="quarter" idx="52" hasCustomPrompt="1"/>
          </p:nvPr>
        </p:nvSpPr>
        <p:spPr>
          <a:xfrm>
            <a:off x="4873384" y="5931194"/>
            <a:ext cx="2232000"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7" name="Espace réservé du texte 2">
            <a:extLst>
              <a:ext uri="{FF2B5EF4-FFF2-40B4-BE49-F238E27FC236}">
                <a16:creationId xmlns:a16="http://schemas.microsoft.com/office/drawing/2014/main" id="{2E26677D-8795-4C8F-BC93-DEF9D829A197}"/>
              </a:ext>
            </a:extLst>
          </p:cNvPr>
          <p:cNvSpPr>
            <a:spLocks noGrp="1"/>
          </p:cNvSpPr>
          <p:nvPr>
            <p:ph type="body" sz="quarter" idx="53" hasCustomPrompt="1"/>
          </p:nvPr>
        </p:nvSpPr>
        <p:spPr>
          <a:xfrm>
            <a:off x="8614507" y="4625531"/>
            <a:ext cx="2619191"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8" name="Espace réservé du texte 2">
            <a:extLst>
              <a:ext uri="{FF2B5EF4-FFF2-40B4-BE49-F238E27FC236}">
                <a16:creationId xmlns:a16="http://schemas.microsoft.com/office/drawing/2014/main" id="{9AA96D5D-DA7D-4174-8FC2-7F37B4EF44C0}"/>
              </a:ext>
            </a:extLst>
          </p:cNvPr>
          <p:cNvSpPr>
            <a:spLocks noGrp="1"/>
          </p:cNvSpPr>
          <p:nvPr>
            <p:ph type="body" sz="quarter" idx="54" hasCustomPrompt="1"/>
          </p:nvPr>
        </p:nvSpPr>
        <p:spPr>
          <a:xfrm>
            <a:off x="8614507" y="4950992"/>
            <a:ext cx="2619191"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69" name="Espace réservé du texte 2">
            <a:extLst>
              <a:ext uri="{FF2B5EF4-FFF2-40B4-BE49-F238E27FC236}">
                <a16:creationId xmlns:a16="http://schemas.microsoft.com/office/drawing/2014/main" id="{58F9059F-DCC5-4693-A101-F4F1405468D8}"/>
              </a:ext>
            </a:extLst>
          </p:cNvPr>
          <p:cNvSpPr>
            <a:spLocks noGrp="1"/>
          </p:cNvSpPr>
          <p:nvPr>
            <p:ph type="body" sz="quarter" idx="55" hasCustomPrompt="1"/>
          </p:nvPr>
        </p:nvSpPr>
        <p:spPr>
          <a:xfrm>
            <a:off x="8614507" y="5276453"/>
            <a:ext cx="2619191"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70" name="Espace réservé du texte 2">
            <a:extLst>
              <a:ext uri="{FF2B5EF4-FFF2-40B4-BE49-F238E27FC236}">
                <a16:creationId xmlns:a16="http://schemas.microsoft.com/office/drawing/2014/main" id="{513A994F-D2C7-4229-8EF4-0F13C578CA43}"/>
              </a:ext>
            </a:extLst>
          </p:cNvPr>
          <p:cNvSpPr>
            <a:spLocks noGrp="1"/>
          </p:cNvSpPr>
          <p:nvPr>
            <p:ph type="body" sz="quarter" idx="56" hasCustomPrompt="1"/>
          </p:nvPr>
        </p:nvSpPr>
        <p:spPr>
          <a:xfrm>
            <a:off x="8614507" y="5601914"/>
            <a:ext cx="2619191"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71" name="Espace réservé du texte 2">
            <a:extLst>
              <a:ext uri="{FF2B5EF4-FFF2-40B4-BE49-F238E27FC236}">
                <a16:creationId xmlns:a16="http://schemas.microsoft.com/office/drawing/2014/main" id="{8EB73192-8E87-4DF2-876F-B5D01077CD71}"/>
              </a:ext>
            </a:extLst>
          </p:cNvPr>
          <p:cNvSpPr>
            <a:spLocks noGrp="1"/>
          </p:cNvSpPr>
          <p:nvPr>
            <p:ph type="body" sz="quarter" idx="57" hasCustomPrompt="1"/>
          </p:nvPr>
        </p:nvSpPr>
        <p:spPr>
          <a:xfrm>
            <a:off x="8614507" y="5889876"/>
            <a:ext cx="2619191" cy="258420"/>
          </a:xfrm>
          <a:prstGeom prst="rect">
            <a:avLst/>
          </a:prstGeom>
          <a:solidFill>
            <a:schemeClr val="bg1">
              <a:alpha val="0"/>
            </a:schemeClr>
          </a:solidFill>
          <a:effectLst/>
        </p:spPr>
        <p:txBody>
          <a:bodyPr lIns="72000" tIns="0" rIns="72000" bIns="0" anchor="ctr">
            <a:noAutofit/>
          </a:bodyPr>
          <a:lstStyle>
            <a:lvl1pPr marL="84138" indent="-84138" algn="l">
              <a:buClr>
                <a:schemeClr val="accent4"/>
              </a:buClr>
              <a:buFont typeface="Arial" panose="020B0604020202020204" pitchFamily="34" charset="0"/>
              <a:buChar char="•"/>
              <a:defRPr sz="1200" b="0">
                <a:latin typeface="+mn-lt"/>
              </a:defRPr>
            </a:lvl1pPr>
            <a:lvl2pPr algn="just">
              <a:defRPr sz="1400"/>
            </a:lvl2pPr>
            <a:lvl3pPr algn="just">
              <a:defRPr sz="1200"/>
            </a:lvl3pPr>
          </a:lstStyle>
          <a:p>
            <a:pPr lvl="0"/>
            <a:r>
              <a:rPr lang="fr-FR" dirty="0"/>
              <a:t>Titre</a:t>
            </a:r>
          </a:p>
        </p:txBody>
      </p:sp>
      <p:sp>
        <p:nvSpPr>
          <p:cNvPr id="14" name="Espace réservé du texte 13">
            <a:extLst>
              <a:ext uri="{FF2B5EF4-FFF2-40B4-BE49-F238E27FC236}">
                <a16:creationId xmlns:a16="http://schemas.microsoft.com/office/drawing/2014/main" id="{49C6B8A3-61A7-45E2-8C53-BE6D2D8E8C77}"/>
              </a:ext>
            </a:extLst>
          </p:cNvPr>
          <p:cNvSpPr>
            <a:spLocks noGrp="1"/>
          </p:cNvSpPr>
          <p:nvPr>
            <p:ph type="body" sz="quarter" idx="58" hasCustomPrompt="1"/>
          </p:nvPr>
        </p:nvSpPr>
        <p:spPr>
          <a:xfrm flipV="1">
            <a:off x="7138727" y="4720080"/>
            <a:ext cx="277200" cy="45719"/>
          </a:xfrm>
          <a:prstGeom prst="roundRect">
            <a:avLst>
              <a:gd name="adj" fmla="val 50000"/>
            </a:avLst>
          </a:prstGeom>
          <a:solidFill>
            <a:schemeClr val="accent4"/>
          </a:solidFill>
        </p:spPr>
        <p:txBody>
          <a:bodyPr vert="horz" lIns="91440" tIns="45720" rIns="91440" bIns="45720" rtlCol="0">
            <a:noAutofit/>
          </a:bodyPr>
          <a:lstStyle>
            <a:lvl1pPr>
              <a:defRPr lang="fr-FR" sz="100" b="0" dirty="0">
                <a:solidFill>
                  <a:schemeClr val="bg2"/>
                </a:solidFill>
              </a:defRPr>
            </a:lvl1pPr>
          </a:lstStyle>
          <a:p>
            <a:pPr lvl="0"/>
            <a:r>
              <a:rPr lang="fr-FR" dirty="0"/>
              <a:t> </a:t>
            </a:r>
          </a:p>
        </p:txBody>
      </p:sp>
      <p:sp>
        <p:nvSpPr>
          <p:cNvPr id="83" name="Espace réservé du texte 13">
            <a:extLst>
              <a:ext uri="{FF2B5EF4-FFF2-40B4-BE49-F238E27FC236}">
                <a16:creationId xmlns:a16="http://schemas.microsoft.com/office/drawing/2014/main" id="{7CD854B1-CD07-4808-8428-225C8C7A9A51}"/>
              </a:ext>
            </a:extLst>
          </p:cNvPr>
          <p:cNvSpPr>
            <a:spLocks noGrp="1"/>
          </p:cNvSpPr>
          <p:nvPr>
            <p:ph type="body" sz="quarter" idx="63" hasCustomPrompt="1"/>
          </p:nvPr>
        </p:nvSpPr>
        <p:spPr>
          <a:xfrm flipV="1">
            <a:off x="7387573" y="4720080"/>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84" name="Espace réservé du texte 13">
            <a:extLst>
              <a:ext uri="{FF2B5EF4-FFF2-40B4-BE49-F238E27FC236}">
                <a16:creationId xmlns:a16="http://schemas.microsoft.com/office/drawing/2014/main" id="{E2764613-B100-43B2-B5A8-396CF68CA359}"/>
              </a:ext>
            </a:extLst>
          </p:cNvPr>
          <p:cNvSpPr>
            <a:spLocks noGrp="1"/>
          </p:cNvSpPr>
          <p:nvPr>
            <p:ph type="body" sz="quarter" idx="64" hasCustomPrompt="1"/>
          </p:nvPr>
        </p:nvSpPr>
        <p:spPr>
          <a:xfrm flipV="1">
            <a:off x="7636419" y="4720080"/>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85" name="Espace réservé du texte 13">
            <a:extLst>
              <a:ext uri="{FF2B5EF4-FFF2-40B4-BE49-F238E27FC236}">
                <a16:creationId xmlns:a16="http://schemas.microsoft.com/office/drawing/2014/main" id="{805DA8B9-663E-4E75-B3DE-356DB6427F6F}"/>
              </a:ext>
            </a:extLst>
          </p:cNvPr>
          <p:cNvSpPr>
            <a:spLocks noGrp="1"/>
          </p:cNvSpPr>
          <p:nvPr>
            <p:ph type="body" sz="quarter" idx="65" hasCustomPrompt="1"/>
          </p:nvPr>
        </p:nvSpPr>
        <p:spPr>
          <a:xfrm flipV="1">
            <a:off x="7885264" y="4720080"/>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86" name="Espace réservé du texte 13">
            <a:extLst>
              <a:ext uri="{FF2B5EF4-FFF2-40B4-BE49-F238E27FC236}">
                <a16:creationId xmlns:a16="http://schemas.microsoft.com/office/drawing/2014/main" id="{9C3E250F-B2EF-41E8-91A4-2C8B5CAC47E8}"/>
              </a:ext>
            </a:extLst>
          </p:cNvPr>
          <p:cNvSpPr>
            <a:spLocks noGrp="1"/>
          </p:cNvSpPr>
          <p:nvPr>
            <p:ph type="body" sz="quarter" idx="66" hasCustomPrompt="1"/>
          </p:nvPr>
        </p:nvSpPr>
        <p:spPr>
          <a:xfrm flipV="1">
            <a:off x="7138727" y="5054639"/>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87" name="Espace réservé du texte 13">
            <a:extLst>
              <a:ext uri="{FF2B5EF4-FFF2-40B4-BE49-F238E27FC236}">
                <a16:creationId xmlns:a16="http://schemas.microsoft.com/office/drawing/2014/main" id="{C9E96196-90B1-4126-9EF5-F034FD18CA06}"/>
              </a:ext>
            </a:extLst>
          </p:cNvPr>
          <p:cNvSpPr>
            <a:spLocks noGrp="1"/>
          </p:cNvSpPr>
          <p:nvPr>
            <p:ph type="body" sz="quarter" idx="67" hasCustomPrompt="1"/>
          </p:nvPr>
        </p:nvSpPr>
        <p:spPr>
          <a:xfrm flipV="1">
            <a:off x="7387573" y="5054639"/>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88" name="Espace réservé du texte 13">
            <a:extLst>
              <a:ext uri="{FF2B5EF4-FFF2-40B4-BE49-F238E27FC236}">
                <a16:creationId xmlns:a16="http://schemas.microsoft.com/office/drawing/2014/main" id="{5BF48EF1-34F7-4614-9B81-8D4DAB45557D}"/>
              </a:ext>
            </a:extLst>
          </p:cNvPr>
          <p:cNvSpPr>
            <a:spLocks noGrp="1"/>
          </p:cNvSpPr>
          <p:nvPr>
            <p:ph type="body" sz="quarter" idx="68" hasCustomPrompt="1"/>
          </p:nvPr>
        </p:nvSpPr>
        <p:spPr>
          <a:xfrm flipV="1">
            <a:off x="7636419" y="5054639"/>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89" name="Espace réservé du texte 13">
            <a:extLst>
              <a:ext uri="{FF2B5EF4-FFF2-40B4-BE49-F238E27FC236}">
                <a16:creationId xmlns:a16="http://schemas.microsoft.com/office/drawing/2014/main" id="{8398EE51-F8CA-484A-ADEB-C00BF6B9D675}"/>
              </a:ext>
            </a:extLst>
          </p:cNvPr>
          <p:cNvSpPr>
            <a:spLocks noGrp="1"/>
          </p:cNvSpPr>
          <p:nvPr>
            <p:ph type="body" sz="quarter" idx="69" hasCustomPrompt="1"/>
          </p:nvPr>
        </p:nvSpPr>
        <p:spPr>
          <a:xfrm flipV="1">
            <a:off x="7885264" y="5054639"/>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0" name="Espace réservé du texte 13">
            <a:extLst>
              <a:ext uri="{FF2B5EF4-FFF2-40B4-BE49-F238E27FC236}">
                <a16:creationId xmlns:a16="http://schemas.microsoft.com/office/drawing/2014/main" id="{D63B9FE7-1B6F-42C7-8FBD-4F7ADAC2EC0E}"/>
              </a:ext>
            </a:extLst>
          </p:cNvPr>
          <p:cNvSpPr>
            <a:spLocks noGrp="1"/>
          </p:cNvSpPr>
          <p:nvPr>
            <p:ph type="body" sz="quarter" idx="70" hasCustomPrompt="1"/>
          </p:nvPr>
        </p:nvSpPr>
        <p:spPr>
          <a:xfrm flipV="1">
            <a:off x="7138727" y="536754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1" name="Espace réservé du texte 13">
            <a:extLst>
              <a:ext uri="{FF2B5EF4-FFF2-40B4-BE49-F238E27FC236}">
                <a16:creationId xmlns:a16="http://schemas.microsoft.com/office/drawing/2014/main" id="{34302F19-C9A0-4763-9620-6DD38D5A1491}"/>
              </a:ext>
            </a:extLst>
          </p:cNvPr>
          <p:cNvSpPr>
            <a:spLocks noGrp="1"/>
          </p:cNvSpPr>
          <p:nvPr>
            <p:ph type="body" sz="quarter" idx="71" hasCustomPrompt="1"/>
          </p:nvPr>
        </p:nvSpPr>
        <p:spPr>
          <a:xfrm flipV="1">
            <a:off x="7387573" y="536754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2" name="Espace réservé du texte 13">
            <a:extLst>
              <a:ext uri="{FF2B5EF4-FFF2-40B4-BE49-F238E27FC236}">
                <a16:creationId xmlns:a16="http://schemas.microsoft.com/office/drawing/2014/main" id="{4A2DD71C-F47F-4427-AD81-C0DBC210FDE9}"/>
              </a:ext>
            </a:extLst>
          </p:cNvPr>
          <p:cNvSpPr>
            <a:spLocks noGrp="1"/>
          </p:cNvSpPr>
          <p:nvPr>
            <p:ph type="body" sz="quarter" idx="72" hasCustomPrompt="1"/>
          </p:nvPr>
        </p:nvSpPr>
        <p:spPr>
          <a:xfrm flipV="1">
            <a:off x="7636419" y="536754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3" name="Espace réservé du texte 13">
            <a:extLst>
              <a:ext uri="{FF2B5EF4-FFF2-40B4-BE49-F238E27FC236}">
                <a16:creationId xmlns:a16="http://schemas.microsoft.com/office/drawing/2014/main" id="{814B9CAA-F9B1-47E6-B4F3-25D5DFD3C2F9}"/>
              </a:ext>
            </a:extLst>
          </p:cNvPr>
          <p:cNvSpPr>
            <a:spLocks noGrp="1"/>
          </p:cNvSpPr>
          <p:nvPr>
            <p:ph type="body" sz="quarter" idx="73" hasCustomPrompt="1"/>
          </p:nvPr>
        </p:nvSpPr>
        <p:spPr>
          <a:xfrm flipV="1">
            <a:off x="7885264" y="536754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4" name="Espace réservé du texte 13">
            <a:extLst>
              <a:ext uri="{FF2B5EF4-FFF2-40B4-BE49-F238E27FC236}">
                <a16:creationId xmlns:a16="http://schemas.microsoft.com/office/drawing/2014/main" id="{573DE22B-DA48-4A19-8B4C-72D53EE0EFA8}"/>
              </a:ext>
            </a:extLst>
          </p:cNvPr>
          <p:cNvSpPr>
            <a:spLocks noGrp="1"/>
          </p:cNvSpPr>
          <p:nvPr>
            <p:ph type="body" sz="quarter" idx="74" hasCustomPrompt="1"/>
          </p:nvPr>
        </p:nvSpPr>
        <p:spPr>
          <a:xfrm flipV="1">
            <a:off x="7138727" y="5680445"/>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5" name="Espace réservé du texte 13">
            <a:extLst>
              <a:ext uri="{FF2B5EF4-FFF2-40B4-BE49-F238E27FC236}">
                <a16:creationId xmlns:a16="http://schemas.microsoft.com/office/drawing/2014/main" id="{999E4CE7-5F1B-4D9D-A6E3-C048C173ECD8}"/>
              </a:ext>
            </a:extLst>
          </p:cNvPr>
          <p:cNvSpPr>
            <a:spLocks noGrp="1"/>
          </p:cNvSpPr>
          <p:nvPr>
            <p:ph type="body" sz="quarter" idx="75" hasCustomPrompt="1"/>
          </p:nvPr>
        </p:nvSpPr>
        <p:spPr>
          <a:xfrm flipV="1">
            <a:off x="7387573" y="5680445"/>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6" name="Espace réservé du texte 13">
            <a:extLst>
              <a:ext uri="{FF2B5EF4-FFF2-40B4-BE49-F238E27FC236}">
                <a16:creationId xmlns:a16="http://schemas.microsoft.com/office/drawing/2014/main" id="{2EDBD4A8-199F-4861-941F-57AE7635F8C8}"/>
              </a:ext>
            </a:extLst>
          </p:cNvPr>
          <p:cNvSpPr>
            <a:spLocks noGrp="1"/>
          </p:cNvSpPr>
          <p:nvPr>
            <p:ph type="body" sz="quarter" idx="76" hasCustomPrompt="1"/>
          </p:nvPr>
        </p:nvSpPr>
        <p:spPr>
          <a:xfrm flipV="1">
            <a:off x="7636419" y="5680445"/>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7" name="Espace réservé du texte 13">
            <a:extLst>
              <a:ext uri="{FF2B5EF4-FFF2-40B4-BE49-F238E27FC236}">
                <a16:creationId xmlns:a16="http://schemas.microsoft.com/office/drawing/2014/main" id="{4ADD0F05-D458-4515-A25C-2D3EE0C3B725}"/>
              </a:ext>
            </a:extLst>
          </p:cNvPr>
          <p:cNvSpPr>
            <a:spLocks noGrp="1"/>
          </p:cNvSpPr>
          <p:nvPr>
            <p:ph type="body" sz="quarter" idx="77" hasCustomPrompt="1"/>
          </p:nvPr>
        </p:nvSpPr>
        <p:spPr>
          <a:xfrm flipV="1">
            <a:off x="7885264" y="5680445"/>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8" name="Espace réservé du texte 13">
            <a:extLst>
              <a:ext uri="{FF2B5EF4-FFF2-40B4-BE49-F238E27FC236}">
                <a16:creationId xmlns:a16="http://schemas.microsoft.com/office/drawing/2014/main" id="{7A306B37-403C-438E-A921-734A6CE25752}"/>
              </a:ext>
            </a:extLst>
          </p:cNvPr>
          <p:cNvSpPr>
            <a:spLocks noGrp="1"/>
          </p:cNvSpPr>
          <p:nvPr>
            <p:ph type="body" sz="quarter" idx="78" hasCustomPrompt="1"/>
          </p:nvPr>
        </p:nvSpPr>
        <p:spPr>
          <a:xfrm flipV="1">
            <a:off x="7138727" y="598846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99" name="Espace réservé du texte 13">
            <a:extLst>
              <a:ext uri="{FF2B5EF4-FFF2-40B4-BE49-F238E27FC236}">
                <a16:creationId xmlns:a16="http://schemas.microsoft.com/office/drawing/2014/main" id="{541BEC92-4913-4303-8C1D-9A990A311663}"/>
              </a:ext>
            </a:extLst>
          </p:cNvPr>
          <p:cNvSpPr>
            <a:spLocks noGrp="1"/>
          </p:cNvSpPr>
          <p:nvPr>
            <p:ph type="body" sz="quarter" idx="79" hasCustomPrompt="1"/>
          </p:nvPr>
        </p:nvSpPr>
        <p:spPr>
          <a:xfrm flipV="1">
            <a:off x="7387573" y="598846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100" name="Espace réservé du texte 13">
            <a:extLst>
              <a:ext uri="{FF2B5EF4-FFF2-40B4-BE49-F238E27FC236}">
                <a16:creationId xmlns:a16="http://schemas.microsoft.com/office/drawing/2014/main" id="{7E31B777-3F9B-4E68-87DB-99A09448693F}"/>
              </a:ext>
            </a:extLst>
          </p:cNvPr>
          <p:cNvSpPr>
            <a:spLocks noGrp="1"/>
          </p:cNvSpPr>
          <p:nvPr>
            <p:ph type="body" sz="quarter" idx="80" hasCustomPrompt="1"/>
          </p:nvPr>
        </p:nvSpPr>
        <p:spPr>
          <a:xfrm flipV="1">
            <a:off x="7636419" y="598846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
        <p:nvSpPr>
          <p:cNvPr id="101" name="Espace réservé du texte 13">
            <a:extLst>
              <a:ext uri="{FF2B5EF4-FFF2-40B4-BE49-F238E27FC236}">
                <a16:creationId xmlns:a16="http://schemas.microsoft.com/office/drawing/2014/main" id="{034B53DE-A5F5-4095-B0BE-0BD73FB35B57}"/>
              </a:ext>
            </a:extLst>
          </p:cNvPr>
          <p:cNvSpPr>
            <a:spLocks noGrp="1"/>
          </p:cNvSpPr>
          <p:nvPr>
            <p:ph type="body" sz="quarter" idx="81" hasCustomPrompt="1"/>
          </p:nvPr>
        </p:nvSpPr>
        <p:spPr>
          <a:xfrm flipV="1">
            <a:off x="7885264" y="5988463"/>
            <a:ext cx="277200" cy="45719"/>
          </a:xfrm>
          <a:prstGeom prst="roundRect">
            <a:avLst>
              <a:gd name="adj" fmla="val 50000"/>
            </a:avLst>
          </a:prstGeom>
          <a:solidFill>
            <a:schemeClr val="accent4"/>
          </a:solidFill>
        </p:spPr>
        <p:txBody>
          <a:bodyPr>
            <a:noAutofit/>
          </a:bodyPr>
          <a:lstStyle>
            <a:lvl1pPr>
              <a:defRPr sz="100" b="0">
                <a:solidFill>
                  <a:schemeClr val="bg2"/>
                </a:solidFill>
              </a:defRPr>
            </a:lvl1pPr>
          </a:lstStyle>
          <a:p>
            <a:pPr lvl="0"/>
            <a:r>
              <a:rPr lang="fr-FR" dirty="0"/>
              <a:t> </a:t>
            </a:r>
          </a:p>
        </p:txBody>
      </p:sp>
    </p:spTree>
    <p:extLst>
      <p:ext uri="{BB962C8B-B14F-4D97-AF65-F5344CB8AC3E}">
        <p14:creationId xmlns:p14="http://schemas.microsoft.com/office/powerpoint/2010/main" val="1238658290"/>
      </p:ext>
    </p:extLst>
  </p:cSld>
  <p:clrMapOvr>
    <a:masterClrMapping/>
  </p:clrMapOvr>
  <p:extLst>
    <p:ext uri="{DCECCB84-F9BA-43D5-87BE-67443E8EF086}">
      <p15:sldGuideLst xmlns:p15="http://schemas.microsoft.com/office/powerpoint/2012/main">
        <p15:guide id="2" orient="horz" pos="1820" userDrawn="1">
          <p15:clr>
            <a:srgbClr val="FBAE40"/>
          </p15:clr>
        </p15:guide>
        <p15:guide id="3" pos="778"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équipe">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Espace réservé pour une image  3">
            <a:extLst>
              <a:ext uri="{FF2B5EF4-FFF2-40B4-BE49-F238E27FC236}">
                <a16:creationId xmlns:a16="http://schemas.microsoft.com/office/drawing/2014/main" id="{E7D4FFD4-5459-4F7E-8DD3-6D9C5127A665}"/>
              </a:ext>
            </a:extLst>
          </p:cNvPr>
          <p:cNvSpPr>
            <a:spLocks noGrp="1"/>
          </p:cNvSpPr>
          <p:nvPr>
            <p:ph type="pic" sz="quarter" idx="11" hasCustomPrompt="1"/>
          </p:nvPr>
        </p:nvSpPr>
        <p:spPr>
          <a:xfrm>
            <a:off x="1744906" y="1344471"/>
            <a:ext cx="1825600" cy="1825600"/>
          </a:xfrm>
          <a:prstGeom prst="ellipse">
            <a:avLst/>
          </a:prstGeom>
          <a:ln w="28575">
            <a:solidFill>
              <a:schemeClr val="accent3"/>
            </a:solidFill>
          </a:ln>
        </p:spPr>
        <p:txBody>
          <a:bodyPr/>
          <a:lstStyle>
            <a:lvl1pPr>
              <a:defRPr/>
            </a:lvl1pPr>
          </a:lstStyle>
          <a:p>
            <a:r>
              <a:rPr lang="fr-FR" dirty="0"/>
              <a:t>image</a:t>
            </a:r>
          </a:p>
        </p:txBody>
      </p:sp>
      <p:sp>
        <p:nvSpPr>
          <p:cNvPr id="9" name="Espace réservé du texte 8">
            <a:extLst>
              <a:ext uri="{FF2B5EF4-FFF2-40B4-BE49-F238E27FC236}">
                <a16:creationId xmlns:a16="http://schemas.microsoft.com/office/drawing/2014/main" id="{CC40401C-89DB-4240-95FF-DA231FC40482}"/>
              </a:ext>
            </a:extLst>
          </p:cNvPr>
          <p:cNvSpPr>
            <a:spLocks noGrp="1"/>
          </p:cNvSpPr>
          <p:nvPr>
            <p:ph type="body" sz="quarter" idx="12" hasCustomPrompt="1"/>
          </p:nvPr>
        </p:nvSpPr>
        <p:spPr>
          <a:xfrm>
            <a:off x="1321257" y="3327143"/>
            <a:ext cx="2672899" cy="616714"/>
          </a:xfrm>
          <a:prstGeom prst="roundRect">
            <a:avLst>
              <a:gd name="adj" fmla="val 50000"/>
            </a:avLst>
          </a:prstGeom>
          <a:solidFill>
            <a:schemeClr val="accent4"/>
          </a:solidFill>
        </p:spPr>
        <p:txBody>
          <a:bodyPr lIns="0" tIns="0" rIns="0" bIns="0" anchor="ctr" anchorCtr="0">
            <a:normAutofit/>
          </a:bodyPr>
          <a:lstStyle>
            <a:lvl1pPr algn="ctr">
              <a:defRPr sz="1400" spc="0">
                <a:solidFill>
                  <a:schemeClr val="bg1"/>
                </a:solidFill>
              </a:defRPr>
            </a:lvl1pPr>
          </a:lstStyle>
          <a:p>
            <a:pPr lvl="0"/>
            <a:r>
              <a:rPr lang="fr-FR" dirty="0"/>
              <a:t>NOM ET PRÉNOM</a:t>
            </a:r>
          </a:p>
        </p:txBody>
      </p:sp>
      <p:sp>
        <p:nvSpPr>
          <p:cNvPr id="41" name="Espace réservé du texte 2">
            <a:extLst>
              <a:ext uri="{FF2B5EF4-FFF2-40B4-BE49-F238E27FC236}">
                <a16:creationId xmlns:a16="http://schemas.microsoft.com/office/drawing/2014/main" id="{BD524F16-3496-468D-9BCA-07F3D43AEE29}"/>
              </a:ext>
            </a:extLst>
          </p:cNvPr>
          <p:cNvSpPr>
            <a:spLocks noGrp="1"/>
          </p:cNvSpPr>
          <p:nvPr>
            <p:ph type="body" sz="quarter" idx="13"/>
          </p:nvPr>
        </p:nvSpPr>
        <p:spPr>
          <a:xfrm>
            <a:off x="1189645" y="4060485"/>
            <a:ext cx="2936120" cy="1876698"/>
          </a:xfrm>
          <a:prstGeom prst="rect">
            <a:avLst/>
          </a:prstGeom>
          <a:solidFill>
            <a:schemeClr val="bg1">
              <a:alpha val="0"/>
            </a:schemeClr>
          </a:solidFill>
          <a:effectLst/>
        </p:spPr>
        <p:txBody>
          <a:bodyPr lIns="108000" tIns="108000" rIns="108000" bIns="108000" anchor="ctr">
            <a:noAutofit/>
          </a:bodyPr>
          <a:lstStyle>
            <a:lvl1pPr algn="just">
              <a:defRPr sz="1400"/>
            </a:lvl1pPr>
            <a:lvl2pPr algn="just">
              <a:defRPr sz="1400"/>
            </a:lvl2pPr>
            <a:lvl3pPr algn="just">
              <a:defRPr sz="1200"/>
            </a:lvl3pPr>
          </a:lstStyle>
          <a:p>
            <a:pPr lvl="0"/>
            <a:r>
              <a:rPr lang="fr-FR" dirty="0"/>
              <a:t>Modifier les styles du texte du masque</a:t>
            </a:r>
          </a:p>
          <a:p>
            <a:pPr lvl="1"/>
            <a:r>
              <a:rPr lang="fr-FR" dirty="0"/>
              <a:t>Deuxième niveau</a:t>
            </a:r>
          </a:p>
          <a:p>
            <a:pPr lvl="2"/>
            <a:r>
              <a:rPr lang="fr-FR" dirty="0"/>
              <a:t>Troisième niveau</a:t>
            </a:r>
          </a:p>
        </p:txBody>
      </p:sp>
      <p:sp>
        <p:nvSpPr>
          <p:cNvPr id="14" name="Espace réservé pour une image  3">
            <a:extLst>
              <a:ext uri="{FF2B5EF4-FFF2-40B4-BE49-F238E27FC236}">
                <a16:creationId xmlns:a16="http://schemas.microsoft.com/office/drawing/2014/main" id="{FCC5D2FD-52B9-4D9C-903E-79F0D429CE46}"/>
              </a:ext>
            </a:extLst>
          </p:cNvPr>
          <p:cNvSpPr>
            <a:spLocks noGrp="1"/>
          </p:cNvSpPr>
          <p:nvPr>
            <p:ph type="pic" sz="quarter" idx="14" hasCustomPrompt="1"/>
          </p:nvPr>
        </p:nvSpPr>
        <p:spPr>
          <a:xfrm>
            <a:off x="5197261" y="1344471"/>
            <a:ext cx="1825600" cy="1825600"/>
          </a:xfrm>
          <a:prstGeom prst="ellipse">
            <a:avLst/>
          </a:prstGeom>
          <a:ln w="28575">
            <a:solidFill>
              <a:schemeClr val="accent3"/>
            </a:solidFill>
          </a:ln>
        </p:spPr>
        <p:txBody>
          <a:bodyPr/>
          <a:lstStyle>
            <a:lvl1pPr>
              <a:defRPr/>
            </a:lvl1pPr>
          </a:lstStyle>
          <a:p>
            <a:r>
              <a:rPr lang="fr-FR" dirty="0"/>
              <a:t>image</a:t>
            </a:r>
          </a:p>
        </p:txBody>
      </p:sp>
      <p:sp>
        <p:nvSpPr>
          <p:cNvPr id="15" name="Espace réservé du texte 8">
            <a:extLst>
              <a:ext uri="{FF2B5EF4-FFF2-40B4-BE49-F238E27FC236}">
                <a16:creationId xmlns:a16="http://schemas.microsoft.com/office/drawing/2014/main" id="{C76167A5-C465-4CA7-B601-624B57EFC399}"/>
              </a:ext>
            </a:extLst>
          </p:cNvPr>
          <p:cNvSpPr>
            <a:spLocks noGrp="1"/>
          </p:cNvSpPr>
          <p:nvPr>
            <p:ph type="body" sz="quarter" idx="15" hasCustomPrompt="1"/>
          </p:nvPr>
        </p:nvSpPr>
        <p:spPr>
          <a:xfrm>
            <a:off x="4773612" y="3327143"/>
            <a:ext cx="2672899" cy="616714"/>
          </a:xfrm>
          <a:prstGeom prst="roundRect">
            <a:avLst>
              <a:gd name="adj" fmla="val 50000"/>
            </a:avLst>
          </a:prstGeom>
          <a:solidFill>
            <a:schemeClr val="accent4"/>
          </a:solidFill>
        </p:spPr>
        <p:txBody>
          <a:bodyPr lIns="0" tIns="0" rIns="0" bIns="0" anchor="ctr" anchorCtr="0">
            <a:normAutofit/>
          </a:bodyPr>
          <a:lstStyle>
            <a:lvl1pPr algn="ctr">
              <a:defRPr sz="1400" spc="0">
                <a:solidFill>
                  <a:schemeClr val="bg1"/>
                </a:solidFill>
              </a:defRPr>
            </a:lvl1pPr>
          </a:lstStyle>
          <a:p>
            <a:pPr lvl="0"/>
            <a:r>
              <a:rPr lang="fr-FR" dirty="0"/>
              <a:t>NOM ET PRÉNOM</a:t>
            </a:r>
          </a:p>
        </p:txBody>
      </p:sp>
      <p:sp>
        <p:nvSpPr>
          <p:cNvPr id="16" name="Espace réservé du texte 2">
            <a:extLst>
              <a:ext uri="{FF2B5EF4-FFF2-40B4-BE49-F238E27FC236}">
                <a16:creationId xmlns:a16="http://schemas.microsoft.com/office/drawing/2014/main" id="{E89F768F-7018-49CD-92BD-43F95F0DDCF5}"/>
              </a:ext>
            </a:extLst>
          </p:cNvPr>
          <p:cNvSpPr>
            <a:spLocks noGrp="1"/>
          </p:cNvSpPr>
          <p:nvPr>
            <p:ph type="body" sz="quarter" idx="16"/>
          </p:nvPr>
        </p:nvSpPr>
        <p:spPr>
          <a:xfrm>
            <a:off x="4642000" y="4060485"/>
            <a:ext cx="2936120" cy="1876698"/>
          </a:xfrm>
          <a:prstGeom prst="rect">
            <a:avLst/>
          </a:prstGeom>
          <a:solidFill>
            <a:schemeClr val="bg1">
              <a:alpha val="0"/>
            </a:schemeClr>
          </a:solidFill>
          <a:effectLst/>
        </p:spPr>
        <p:txBody>
          <a:bodyPr lIns="108000" tIns="108000" rIns="108000" bIns="108000" anchor="ctr">
            <a:noAutofit/>
          </a:bodyPr>
          <a:lstStyle>
            <a:lvl1pPr algn="just">
              <a:defRPr sz="1400"/>
            </a:lvl1pPr>
            <a:lvl2pPr algn="just">
              <a:defRPr sz="1400"/>
            </a:lvl2pPr>
            <a:lvl3pPr algn="just">
              <a:defRPr sz="1200"/>
            </a:lvl3pPr>
          </a:lstStyle>
          <a:p>
            <a:pPr lvl="0"/>
            <a:r>
              <a:rPr lang="fr-FR" dirty="0"/>
              <a:t>Modifier les styles du texte du masque</a:t>
            </a:r>
          </a:p>
          <a:p>
            <a:pPr lvl="1"/>
            <a:r>
              <a:rPr lang="fr-FR" dirty="0"/>
              <a:t>Deuxième niveau</a:t>
            </a:r>
          </a:p>
          <a:p>
            <a:pPr lvl="2"/>
            <a:r>
              <a:rPr lang="fr-FR" dirty="0"/>
              <a:t>Troisième niveau</a:t>
            </a:r>
          </a:p>
        </p:txBody>
      </p:sp>
      <p:sp>
        <p:nvSpPr>
          <p:cNvPr id="17" name="Espace réservé pour une image  3">
            <a:extLst>
              <a:ext uri="{FF2B5EF4-FFF2-40B4-BE49-F238E27FC236}">
                <a16:creationId xmlns:a16="http://schemas.microsoft.com/office/drawing/2014/main" id="{9D2FEC8A-9695-406E-8C49-E7943C90D1AF}"/>
              </a:ext>
            </a:extLst>
          </p:cNvPr>
          <p:cNvSpPr>
            <a:spLocks noGrp="1"/>
          </p:cNvSpPr>
          <p:nvPr>
            <p:ph type="pic" sz="quarter" idx="17" hasCustomPrompt="1"/>
          </p:nvPr>
        </p:nvSpPr>
        <p:spPr>
          <a:xfrm>
            <a:off x="8649616" y="1344471"/>
            <a:ext cx="1825600" cy="1825600"/>
          </a:xfrm>
          <a:prstGeom prst="ellipse">
            <a:avLst/>
          </a:prstGeom>
          <a:ln w="28575">
            <a:solidFill>
              <a:schemeClr val="accent3"/>
            </a:solidFill>
          </a:ln>
        </p:spPr>
        <p:txBody>
          <a:bodyPr/>
          <a:lstStyle>
            <a:lvl1pPr>
              <a:defRPr/>
            </a:lvl1pPr>
          </a:lstStyle>
          <a:p>
            <a:r>
              <a:rPr lang="fr-FR" dirty="0"/>
              <a:t>image</a:t>
            </a:r>
          </a:p>
        </p:txBody>
      </p:sp>
      <p:sp>
        <p:nvSpPr>
          <p:cNvPr id="21" name="Espace réservé du texte 8">
            <a:extLst>
              <a:ext uri="{FF2B5EF4-FFF2-40B4-BE49-F238E27FC236}">
                <a16:creationId xmlns:a16="http://schemas.microsoft.com/office/drawing/2014/main" id="{CDFEEC36-FE14-489A-BDDE-CB82BA2D6B4B}"/>
              </a:ext>
            </a:extLst>
          </p:cNvPr>
          <p:cNvSpPr>
            <a:spLocks noGrp="1"/>
          </p:cNvSpPr>
          <p:nvPr>
            <p:ph type="body" sz="quarter" idx="18" hasCustomPrompt="1"/>
          </p:nvPr>
        </p:nvSpPr>
        <p:spPr>
          <a:xfrm>
            <a:off x="8225967" y="3327143"/>
            <a:ext cx="2672899" cy="616714"/>
          </a:xfrm>
          <a:prstGeom prst="roundRect">
            <a:avLst>
              <a:gd name="adj" fmla="val 50000"/>
            </a:avLst>
          </a:prstGeom>
          <a:solidFill>
            <a:schemeClr val="accent4"/>
          </a:solidFill>
        </p:spPr>
        <p:txBody>
          <a:bodyPr lIns="0" tIns="0" rIns="0" bIns="0" anchor="ctr" anchorCtr="0">
            <a:normAutofit/>
          </a:bodyPr>
          <a:lstStyle>
            <a:lvl1pPr algn="ctr">
              <a:defRPr sz="1400" spc="0">
                <a:solidFill>
                  <a:schemeClr val="bg1"/>
                </a:solidFill>
              </a:defRPr>
            </a:lvl1pPr>
          </a:lstStyle>
          <a:p>
            <a:pPr lvl="0"/>
            <a:r>
              <a:rPr lang="fr-FR" dirty="0"/>
              <a:t>NOM ET PRÉNOM</a:t>
            </a:r>
          </a:p>
        </p:txBody>
      </p:sp>
      <p:sp>
        <p:nvSpPr>
          <p:cNvPr id="22" name="Espace réservé du texte 2">
            <a:extLst>
              <a:ext uri="{FF2B5EF4-FFF2-40B4-BE49-F238E27FC236}">
                <a16:creationId xmlns:a16="http://schemas.microsoft.com/office/drawing/2014/main" id="{F6FE41BD-AECC-4E58-9255-C4720C890C72}"/>
              </a:ext>
            </a:extLst>
          </p:cNvPr>
          <p:cNvSpPr>
            <a:spLocks noGrp="1"/>
          </p:cNvSpPr>
          <p:nvPr>
            <p:ph type="body" sz="quarter" idx="19"/>
          </p:nvPr>
        </p:nvSpPr>
        <p:spPr>
          <a:xfrm>
            <a:off x="8094355" y="4060485"/>
            <a:ext cx="2936120" cy="1876698"/>
          </a:xfrm>
          <a:prstGeom prst="rect">
            <a:avLst/>
          </a:prstGeom>
          <a:solidFill>
            <a:schemeClr val="bg1">
              <a:alpha val="0"/>
            </a:schemeClr>
          </a:solidFill>
          <a:effectLst/>
        </p:spPr>
        <p:txBody>
          <a:bodyPr lIns="108000" tIns="108000" rIns="108000" bIns="108000" anchor="ctr">
            <a:noAutofit/>
          </a:bodyPr>
          <a:lstStyle>
            <a:lvl1pPr algn="just">
              <a:defRPr sz="1400"/>
            </a:lvl1pPr>
            <a:lvl2pPr algn="just">
              <a:defRPr sz="1400"/>
            </a:lvl2pPr>
            <a:lvl3pPr algn="just">
              <a:defRPr sz="1200"/>
            </a:lvl3pPr>
          </a:lstStyle>
          <a:p>
            <a:pPr lvl="0"/>
            <a:r>
              <a:rPr lang="fr-FR" dirty="0"/>
              <a:t>Modifier les styles du texte du masque</a:t>
            </a:r>
          </a:p>
          <a:p>
            <a:pPr lvl="1"/>
            <a:r>
              <a:rPr lang="fr-FR" dirty="0"/>
              <a:t>Deuxième niveau</a:t>
            </a:r>
          </a:p>
          <a:p>
            <a:pPr lvl="2"/>
            <a:r>
              <a:rPr lang="fr-FR" dirty="0"/>
              <a:t>Troisième niveau</a:t>
            </a:r>
          </a:p>
        </p:txBody>
      </p:sp>
      <p:sp>
        <p:nvSpPr>
          <p:cNvPr id="23" name="Espace réservé du texte 9">
            <a:extLst>
              <a:ext uri="{FF2B5EF4-FFF2-40B4-BE49-F238E27FC236}">
                <a16:creationId xmlns:a16="http://schemas.microsoft.com/office/drawing/2014/main" id="{23D3ECC8-FA29-4D34-8261-6251B394B15B}"/>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38196757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éférence">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F87DF5-7B07-4AE0-8933-73891C5726E2}"/>
              </a:ext>
            </a:extLst>
          </p:cNvPr>
          <p:cNvSpPr/>
          <p:nvPr userDrawn="1"/>
        </p:nvSpPr>
        <p:spPr>
          <a:xfrm>
            <a:off x="1527717" y="1505385"/>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3" name="Rectangle 22">
            <a:extLst>
              <a:ext uri="{FF2B5EF4-FFF2-40B4-BE49-F238E27FC236}">
                <a16:creationId xmlns:a16="http://schemas.microsoft.com/office/drawing/2014/main" id="{1CF128AE-686D-4CA4-9D0A-3D712CA6B0ED}"/>
              </a:ext>
            </a:extLst>
          </p:cNvPr>
          <p:cNvSpPr/>
          <p:nvPr userDrawn="1"/>
        </p:nvSpPr>
        <p:spPr>
          <a:xfrm>
            <a:off x="3879563" y="1505385"/>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5AD6D7C6-DB33-429B-BBF8-B18EC66943A7}"/>
              </a:ext>
            </a:extLst>
          </p:cNvPr>
          <p:cNvSpPr/>
          <p:nvPr userDrawn="1"/>
        </p:nvSpPr>
        <p:spPr>
          <a:xfrm>
            <a:off x="6231409" y="1505385"/>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a:extLst>
              <a:ext uri="{FF2B5EF4-FFF2-40B4-BE49-F238E27FC236}">
                <a16:creationId xmlns:a16="http://schemas.microsoft.com/office/drawing/2014/main" id="{C5065418-3082-49A5-981D-35B864BF04AA}"/>
              </a:ext>
            </a:extLst>
          </p:cNvPr>
          <p:cNvSpPr/>
          <p:nvPr userDrawn="1"/>
        </p:nvSpPr>
        <p:spPr>
          <a:xfrm>
            <a:off x="8583255" y="1505385"/>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a:extLst>
              <a:ext uri="{FF2B5EF4-FFF2-40B4-BE49-F238E27FC236}">
                <a16:creationId xmlns:a16="http://schemas.microsoft.com/office/drawing/2014/main" id="{E8688E18-5C1D-4D3C-B01D-8E07DA923F6D}"/>
              </a:ext>
            </a:extLst>
          </p:cNvPr>
          <p:cNvSpPr/>
          <p:nvPr userDrawn="1"/>
        </p:nvSpPr>
        <p:spPr>
          <a:xfrm>
            <a:off x="1527717" y="3827682"/>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33">
            <a:extLst>
              <a:ext uri="{FF2B5EF4-FFF2-40B4-BE49-F238E27FC236}">
                <a16:creationId xmlns:a16="http://schemas.microsoft.com/office/drawing/2014/main" id="{C08F5D08-E6AD-4D28-9A55-F0F001974D0C}"/>
              </a:ext>
            </a:extLst>
          </p:cNvPr>
          <p:cNvSpPr/>
          <p:nvPr userDrawn="1"/>
        </p:nvSpPr>
        <p:spPr>
          <a:xfrm>
            <a:off x="3879563" y="3827682"/>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a:extLst>
              <a:ext uri="{FF2B5EF4-FFF2-40B4-BE49-F238E27FC236}">
                <a16:creationId xmlns:a16="http://schemas.microsoft.com/office/drawing/2014/main" id="{F1FA77AF-80C0-4E84-95E7-E27A02F9C020}"/>
              </a:ext>
            </a:extLst>
          </p:cNvPr>
          <p:cNvSpPr/>
          <p:nvPr userDrawn="1"/>
        </p:nvSpPr>
        <p:spPr>
          <a:xfrm>
            <a:off x="6231409" y="3827682"/>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937D8DA8-3F9A-436F-87E6-F952435E23CE}"/>
              </a:ext>
            </a:extLst>
          </p:cNvPr>
          <p:cNvSpPr/>
          <p:nvPr userDrawn="1"/>
        </p:nvSpPr>
        <p:spPr>
          <a:xfrm>
            <a:off x="8583255" y="3827682"/>
            <a:ext cx="2096430" cy="20964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contenu 3">
            <a:extLst>
              <a:ext uri="{FF2B5EF4-FFF2-40B4-BE49-F238E27FC236}">
                <a16:creationId xmlns:a16="http://schemas.microsoft.com/office/drawing/2014/main" id="{285C650D-9CDC-4EDF-9E18-89812B02C2ED}"/>
              </a:ext>
            </a:extLst>
          </p:cNvPr>
          <p:cNvSpPr>
            <a:spLocks noGrp="1"/>
          </p:cNvSpPr>
          <p:nvPr>
            <p:ph sz="quarter" idx="12" hasCustomPrompt="1"/>
          </p:nvPr>
        </p:nvSpPr>
        <p:spPr>
          <a:xfrm>
            <a:off x="4056578" y="1682400"/>
            <a:ext cx="1742400" cy="1742400"/>
          </a:xfrm>
        </p:spPr>
        <p:txBody>
          <a:bodyPr>
            <a:normAutofit/>
          </a:bodyPr>
          <a:lstStyle>
            <a:lvl1pPr algn="ctr">
              <a:defRPr sz="1200"/>
            </a:lvl1pPr>
          </a:lstStyle>
          <a:p>
            <a:pPr lvl="0"/>
            <a:r>
              <a:rPr lang="fr-FR" dirty="0"/>
              <a:t>Déposer logo</a:t>
            </a:r>
          </a:p>
        </p:txBody>
      </p:sp>
      <p:sp>
        <p:nvSpPr>
          <p:cNvPr id="40" name="Espace réservé du contenu 3">
            <a:extLst>
              <a:ext uri="{FF2B5EF4-FFF2-40B4-BE49-F238E27FC236}">
                <a16:creationId xmlns:a16="http://schemas.microsoft.com/office/drawing/2014/main" id="{126BF497-05F0-466C-9505-E29A9AEDDD55}"/>
              </a:ext>
            </a:extLst>
          </p:cNvPr>
          <p:cNvSpPr>
            <a:spLocks noGrp="1"/>
          </p:cNvSpPr>
          <p:nvPr>
            <p:ph sz="quarter" idx="13" hasCustomPrompt="1"/>
          </p:nvPr>
        </p:nvSpPr>
        <p:spPr>
          <a:xfrm>
            <a:off x="1704732" y="1682400"/>
            <a:ext cx="1742400" cy="1742400"/>
          </a:xfrm>
        </p:spPr>
        <p:txBody>
          <a:bodyPr>
            <a:normAutofit/>
          </a:bodyPr>
          <a:lstStyle>
            <a:lvl1pPr algn="ctr">
              <a:defRPr sz="1200"/>
            </a:lvl1pPr>
          </a:lstStyle>
          <a:p>
            <a:pPr lvl="0"/>
            <a:r>
              <a:rPr lang="fr-FR" dirty="0"/>
              <a:t>Déposer logo</a:t>
            </a:r>
          </a:p>
        </p:txBody>
      </p:sp>
      <p:sp>
        <p:nvSpPr>
          <p:cNvPr id="41" name="Espace réservé du contenu 3">
            <a:extLst>
              <a:ext uri="{FF2B5EF4-FFF2-40B4-BE49-F238E27FC236}">
                <a16:creationId xmlns:a16="http://schemas.microsoft.com/office/drawing/2014/main" id="{87F313CD-DF7C-4807-9A78-9C607EAE8941}"/>
              </a:ext>
            </a:extLst>
          </p:cNvPr>
          <p:cNvSpPr>
            <a:spLocks noGrp="1"/>
          </p:cNvSpPr>
          <p:nvPr>
            <p:ph sz="quarter" idx="14" hasCustomPrompt="1"/>
          </p:nvPr>
        </p:nvSpPr>
        <p:spPr>
          <a:xfrm>
            <a:off x="6408424" y="1682400"/>
            <a:ext cx="1742400" cy="1742400"/>
          </a:xfrm>
        </p:spPr>
        <p:txBody>
          <a:bodyPr>
            <a:normAutofit/>
          </a:bodyPr>
          <a:lstStyle>
            <a:lvl1pPr algn="ctr">
              <a:defRPr sz="1200"/>
            </a:lvl1pPr>
          </a:lstStyle>
          <a:p>
            <a:pPr lvl="0"/>
            <a:r>
              <a:rPr lang="fr-FR" dirty="0"/>
              <a:t>Déposer logo</a:t>
            </a:r>
          </a:p>
        </p:txBody>
      </p:sp>
      <p:sp>
        <p:nvSpPr>
          <p:cNvPr id="42" name="Espace réservé du contenu 3">
            <a:extLst>
              <a:ext uri="{FF2B5EF4-FFF2-40B4-BE49-F238E27FC236}">
                <a16:creationId xmlns:a16="http://schemas.microsoft.com/office/drawing/2014/main" id="{C9BC1F16-0A91-4E1F-9AF6-E9D8C90B7422}"/>
              </a:ext>
            </a:extLst>
          </p:cNvPr>
          <p:cNvSpPr>
            <a:spLocks noGrp="1"/>
          </p:cNvSpPr>
          <p:nvPr>
            <p:ph sz="quarter" idx="15" hasCustomPrompt="1"/>
          </p:nvPr>
        </p:nvSpPr>
        <p:spPr>
          <a:xfrm>
            <a:off x="8760270" y="1682400"/>
            <a:ext cx="1742400" cy="1742400"/>
          </a:xfrm>
        </p:spPr>
        <p:txBody>
          <a:bodyPr>
            <a:normAutofit/>
          </a:bodyPr>
          <a:lstStyle>
            <a:lvl1pPr algn="ctr">
              <a:defRPr sz="1200"/>
            </a:lvl1pPr>
          </a:lstStyle>
          <a:p>
            <a:pPr lvl="0"/>
            <a:r>
              <a:rPr lang="fr-FR" dirty="0"/>
              <a:t>Déposer logo</a:t>
            </a:r>
          </a:p>
        </p:txBody>
      </p:sp>
      <p:sp>
        <p:nvSpPr>
          <p:cNvPr id="43" name="Espace réservé du contenu 3">
            <a:extLst>
              <a:ext uri="{FF2B5EF4-FFF2-40B4-BE49-F238E27FC236}">
                <a16:creationId xmlns:a16="http://schemas.microsoft.com/office/drawing/2014/main" id="{CB32EA37-300C-4C77-86E7-13323AE1C84E}"/>
              </a:ext>
            </a:extLst>
          </p:cNvPr>
          <p:cNvSpPr>
            <a:spLocks noGrp="1"/>
          </p:cNvSpPr>
          <p:nvPr>
            <p:ph sz="quarter" idx="16" hasCustomPrompt="1"/>
          </p:nvPr>
        </p:nvSpPr>
        <p:spPr>
          <a:xfrm>
            <a:off x="4056578" y="4004697"/>
            <a:ext cx="1742400" cy="1742400"/>
          </a:xfrm>
        </p:spPr>
        <p:txBody>
          <a:bodyPr>
            <a:normAutofit/>
          </a:bodyPr>
          <a:lstStyle>
            <a:lvl1pPr algn="ctr">
              <a:defRPr sz="1200"/>
            </a:lvl1pPr>
          </a:lstStyle>
          <a:p>
            <a:pPr lvl="0"/>
            <a:r>
              <a:rPr lang="fr-FR" dirty="0"/>
              <a:t>Déposer logo</a:t>
            </a:r>
          </a:p>
        </p:txBody>
      </p:sp>
      <p:sp>
        <p:nvSpPr>
          <p:cNvPr id="44" name="Espace réservé du contenu 3">
            <a:extLst>
              <a:ext uri="{FF2B5EF4-FFF2-40B4-BE49-F238E27FC236}">
                <a16:creationId xmlns:a16="http://schemas.microsoft.com/office/drawing/2014/main" id="{0F587FC7-50A6-4678-BE7F-8403641BC7A0}"/>
              </a:ext>
            </a:extLst>
          </p:cNvPr>
          <p:cNvSpPr>
            <a:spLocks noGrp="1"/>
          </p:cNvSpPr>
          <p:nvPr>
            <p:ph sz="quarter" idx="17" hasCustomPrompt="1"/>
          </p:nvPr>
        </p:nvSpPr>
        <p:spPr>
          <a:xfrm>
            <a:off x="1704732" y="4004697"/>
            <a:ext cx="1742400" cy="1742400"/>
          </a:xfrm>
        </p:spPr>
        <p:txBody>
          <a:bodyPr>
            <a:normAutofit/>
          </a:bodyPr>
          <a:lstStyle>
            <a:lvl1pPr algn="ctr">
              <a:defRPr sz="1200"/>
            </a:lvl1pPr>
          </a:lstStyle>
          <a:p>
            <a:pPr lvl="0"/>
            <a:r>
              <a:rPr lang="fr-FR" dirty="0"/>
              <a:t>Déposer logo</a:t>
            </a:r>
          </a:p>
        </p:txBody>
      </p:sp>
      <p:sp>
        <p:nvSpPr>
          <p:cNvPr id="45" name="Espace réservé du contenu 3">
            <a:extLst>
              <a:ext uri="{FF2B5EF4-FFF2-40B4-BE49-F238E27FC236}">
                <a16:creationId xmlns:a16="http://schemas.microsoft.com/office/drawing/2014/main" id="{3727AF3B-3FBD-4FFD-851D-29C878E5865E}"/>
              </a:ext>
            </a:extLst>
          </p:cNvPr>
          <p:cNvSpPr>
            <a:spLocks noGrp="1"/>
          </p:cNvSpPr>
          <p:nvPr>
            <p:ph sz="quarter" idx="18" hasCustomPrompt="1"/>
          </p:nvPr>
        </p:nvSpPr>
        <p:spPr>
          <a:xfrm>
            <a:off x="6408424" y="4004697"/>
            <a:ext cx="1742400" cy="1742400"/>
          </a:xfrm>
        </p:spPr>
        <p:txBody>
          <a:bodyPr>
            <a:normAutofit/>
          </a:bodyPr>
          <a:lstStyle>
            <a:lvl1pPr algn="ctr">
              <a:defRPr sz="1200"/>
            </a:lvl1pPr>
          </a:lstStyle>
          <a:p>
            <a:pPr lvl="0"/>
            <a:r>
              <a:rPr lang="fr-FR" dirty="0"/>
              <a:t>Déposer logo</a:t>
            </a:r>
          </a:p>
        </p:txBody>
      </p:sp>
      <p:sp>
        <p:nvSpPr>
          <p:cNvPr id="46" name="Espace réservé du contenu 3">
            <a:extLst>
              <a:ext uri="{FF2B5EF4-FFF2-40B4-BE49-F238E27FC236}">
                <a16:creationId xmlns:a16="http://schemas.microsoft.com/office/drawing/2014/main" id="{AE3F3BEE-30B1-43B4-A7A7-C59C5392C9FB}"/>
              </a:ext>
            </a:extLst>
          </p:cNvPr>
          <p:cNvSpPr>
            <a:spLocks noGrp="1"/>
          </p:cNvSpPr>
          <p:nvPr>
            <p:ph sz="quarter" idx="19" hasCustomPrompt="1"/>
          </p:nvPr>
        </p:nvSpPr>
        <p:spPr>
          <a:xfrm>
            <a:off x="8760270" y="4004697"/>
            <a:ext cx="1742400" cy="1742400"/>
          </a:xfrm>
        </p:spPr>
        <p:txBody>
          <a:bodyPr>
            <a:normAutofit/>
          </a:bodyPr>
          <a:lstStyle>
            <a:lvl1pPr algn="ctr">
              <a:defRPr sz="1200"/>
            </a:lvl1pPr>
          </a:lstStyle>
          <a:p>
            <a:pPr lvl="0"/>
            <a:r>
              <a:rPr lang="fr-FR" dirty="0"/>
              <a:t>Déposer logo</a:t>
            </a:r>
          </a:p>
        </p:txBody>
      </p:sp>
      <p:sp>
        <p:nvSpPr>
          <p:cNvPr id="28" name="Espace réservé du texte 9">
            <a:extLst>
              <a:ext uri="{FF2B5EF4-FFF2-40B4-BE49-F238E27FC236}">
                <a16:creationId xmlns:a16="http://schemas.microsoft.com/office/drawing/2014/main" id="{F5AD9515-7B7A-40F0-896C-B5820884DA70}"/>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4036925052"/>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bg>
      <p:bgPr>
        <a:solidFill>
          <a:schemeClr val="bg1"/>
        </a:solidFill>
        <a:effectLst/>
      </p:bgPr>
    </p:bg>
    <p:spTree>
      <p:nvGrpSpPr>
        <p:cNvPr id="1" name=""/>
        <p:cNvGrpSpPr/>
        <p:nvPr/>
      </p:nvGrpSpPr>
      <p:grpSpPr>
        <a:xfrm>
          <a:off x="0" y="0"/>
          <a:ext cx="0" cy="0"/>
          <a:chOff x="0" y="0"/>
          <a:chExt cx="0" cy="0"/>
        </a:xfrm>
      </p:grpSpPr>
      <p:sp>
        <p:nvSpPr>
          <p:cNvPr id="8" name="Cercle : creux 7">
            <a:extLst>
              <a:ext uri="{FF2B5EF4-FFF2-40B4-BE49-F238E27FC236}">
                <a16:creationId xmlns:a16="http://schemas.microsoft.com/office/drawing/2014/main" id="{E942401F-7B8A-4194-AA3F-E3C81365BD42}"/>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7" name="Espace réservé du texte 9">
            <a:extLst>
              <a:ext uri="{FF2B5EF4-FFF2-40B4-BE49-F238E27FC236}">
                <a16:creationId xmlns:a16="http://schemas.microsoft.com/office/drawing/2014/main" id="{A191A2D8-931B-4A93-9D79-BF22C53E8421}"/>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
        <p:nvSpPr>
          <p:cNvPr id="11" name="Ellipse 10">
            <a:extLst>
              <a:ext uri="{FF2B5EF4-FFF2-40B4-BE49-F238E27FC236}">
                <a16:creationId xmlns:a16="http://schemas.microsoft.com/office/drawing/2014/main" id="{B981B81E-6312-405F-9573-8162AB811677}"/>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22" name="Cercle : creux 21">
            <a:extLst>
              <a:ext uri="{FF2B5EF4-FFF2-40B4-BE49-F238E27FC236}">
                <a16:creationId xmlns:a16="http://schemas.microsoft.com/office/drawing/2014/main" id="{8FB63BD7-CAAA-40F9-880D-13B533EDEC6C}"/>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3" name="Ellipse 22">
            <a:extLst>
              <a:ext uri="{FF2B5EF4-FFF2-40B4-BE49-F238E27FC236}">
                <a16:creationId xmlns:a16="http://schemas.microsoft.com/office/drawing/2014/main" id="{6EA4483E-B881-488B-9249-505C85533BA6}"/>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4" name="Cercle : creux 23">
            <a:extLst>
              <a:ext uri="{FF2B5EF4-FFF2-40B4-BE49-F238E27FC236}">
                <a16:creationId xmlns:a16="http://schemas.microsoft.com/office/drawing/2014/main" id="{AB32096A-CE81-441C-9DBE-2E92F7A13A49}"/>
              </a:ext>
            </a:extLst>
          </p:cNvPr>
          <p:cNvSpPr/>
          <p:nvPr userDrawn="1"/>
        </p:nvSpPr>
        <p:spPr>
          <a:xfrm>
            <a:off x="-380304" y="5544028"/>
            <a:ext cx="1253360" cy="1253360"/>
          </a:xfrm>
          <a:prstGeom prst="donut">
            <a:avLst>
              <a:gd name="adj" fmla="val 12471"/>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Espace réservé du texte 2">
            <a:extLst>
              <a:ext uri="{FF2B5EF4-FFF2-40B4-BE49-F238E27FC236}">
                <a16:creationId xmlns:a16="http://schemas.microsoft.com/office/drawing/2014/main" id="{B7161167-7D5F-4922-AD59-926F65A37E21}"/>
              </a:ext>
            </a:extLst>
          </p:cNvPr>
          <p:cNvSpPr>
            <a:spLocks noGrp="1"/>
          </p:cNvSpPr>
          <p:nvPr>
            <p:ph type="body" sz="quarter" idx="11" hasCustomPrompt="1"/>
          </p:nvPr>
        </p:nvSpPr>
        <p:spPr>
          <a:xfrm>
            <a:off x="2169463" y="1528851"/>
            <a:ext cx="7835647" cy="4199974"/>
          </a:xfrm>
          <a:prstGeom prst="rect">
            <a:avLst/>
          </a:prstGeom>
          <a:noFill/>
          <a:effectLst/>
        </p:spPr>
        <p:txBody>
          <a:bodyPr lIns="360000" tIns="360000" rIns="360000" bIns="360000" anchor="ctr">
            <a:noAutofit/>
          </a:bodyPr>
          <a:lstStyle>
            <a:lvl1pPr marL="342900" indent="-342900" algn="just">
              <a:buClr>
                <a:schemeClr val="accent4"/>
              </a:buClr>
              <a:buSzPct val="90000"/>
              <a:buFont typeface="+mj-lt"/>
              <a:buAutoNum type="arabicPeriod"/>
              <a:defRPr/>
            </a:lvl1pPr>
            <a:lvl2pPr algn="just">
              <a:defRPr/>
            </a:lvl2pPr>
            <a:lvl3pPr algn="just">
              <a:defRPr/>
            </a:lvl3pPr>
          </a:lstStyle>
          <a:p>
            <a:pPr lvl="0"/>
            <a:r>
              <a:rPr lang="fr-FR" dirty="0"/>
              <a:t>Premier point</a:t>
            </a:r>
          </a:p>
          <a:p>
            <a:pPr lvl="0"/>
            <a:r>
              <a:rPr lang="fr-FR" dirty="0"/>
              <a:t>Deuxième point</a:t>
            </a:r>
          </a:p>
          <a:p>
            <a:pPr lvl="0"/>
            <a:r>
              <a:rPr lang="fr-FR" dirty="0"/>
              <a:t>Troisième point</a:t>
            </a:r>
          </a:p>
          <a:p>
            <a:pPr lvl="0"/>
            <a:r>
              <a:rPr lang="fr-FR" dirty="0"/>
              <a:t>Quatrième point</a:t>
            </a:r>
          </a:p>
          <a:p>
            <a:pPr lvl="0"/>
            <a:r>
              <a:rPr lang="fr-FR" dirty="0"/>
              <a:t>…</a:t>
            </a:r>
          </a:p>
          <a:p>
            <a:pPr lvl="0"/>
            <a:endParaRPr lang="fr-FR" dirty="0"/>
          </a:p>
        </p:txBody>
      </p:sp>
      <p:grpSp>
        <p:nvGrpSpPr>
          <p:cNvPr id="13" name="Groupe 12">
            <a:extLst>
              <a:ext uri="{FF2B5EF4-FFF2-40B4-BE49-F238E27FC236}">
                <a16:creationId xmlns:a16="http://schemas.microsoft.com/office/drawing/2014/main" id="{45068E08-609F-4086-87C8-79B35989C664}"/>
              </a:ext>
            </a:extLst>
          </p:cNvPr>
          <p:cNvGrpSpPr/>
          <p:nvPr userDrawn="1"/>
        </p:nvGrpSpPr>
        <p:grpSpPr>
          <a:xfrm>
            <a:off x="11387850" y="6047419"/>
            <a:ext cx="577956" cy="577956"/>
            <a:chOff x="455652" y="5824392"/>
            <a:chExt cx="577956" cy="577956"/>
          </a:xfrm>
        </p:grpSpPr>
        <p:sp>
          <p:nvSpPr>
            <p:cNvPr id="15" name="Ellipse 14">
              <a:extLst>
                <a:ext uri="{FF2B5EF4-FFF2-40B4-BE49-F238E27FC236}">
                  <a16:creationId xmlns:a16="http://schemas.microsoft.com/office/drawing/2014/main" id="{754EF3B3-0C71-4A20-9409-D515131CA9D9}"/>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Image 15">
              <a:extLst>
                <a:ext uri="{FF2B5EF4-FFF2-40B4-BE49-F238E27FC236}">
                  <a16:creationId xmlns:a16="http://schemas.microsoft.com/office/drawing/2014/main" id="{AB95D1D0-4CC8-4B14-BF91-69DD3373291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Tree>
    <p:extLst>
      <p:ext uri="{BB962C8B-B14F-4D97-AF65-F5344CB8AC3E}">
        <p14:creationId xmlns:p14="http://schemas.microsoft.com/office/powerpoint/2010/main" val="2777070100"/>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éférence (2)">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5" name="Espace réservé du contenu 3">
            <a:extLst>
              <a:ext uri="{FF2B5EF4-FFF2-40B4-BE49-F238E27FC236}">
                <a16:creationId xmlns:a16="http://schemas.microsoft.com/office/drawing/2014/main" id="{82EEC07E-449D-492A-9923-D58AE9CB9AD6}"/>
              </a:ext>
            </a:extLst>
          </p:cNvPr>
          <p:cNvSpPr>
            <a:spLocks noGrp="1"/>
          </p:cNvSpPr>
          <p:nvPr>
            <p:ph sz="quarter" idx="27" hasCustomPrompt="1"/>
          </p:nvPr>
        </p:nvSpPr>
        <p:spPr>
          <a:xfrm>
            <a:off x="1921387" y="1340337"/>
            <a:ext cx="1309091" cy="1309091"/>
          </a:xfrm>
        </p:spPr>
        <p:txBody>
          <a:bodyPr>
            <a:normAutofit/>
          </a:bodyPr>
          <a:lstStyle>
            <a:lvl1pPr algn="ctr">
              <a:defRPr sz="1200"/>
            </a:lvl1pPr>
          </a:lstStyle>
          <a:p>
            <a:pPr lvl="0"/>
            <a:r>
              <a:rPr lang="fr-FR" dirty="0"/>
              <a:t>Déposer logo</a:t>
            </a:r>
          </a:p>
        </p:txBody>
      </p:sp>
      <p:sp>
        <p:nvSpPr>
          <p:cNvPr id="36" name="Espace réservé du contenu 3">
            <a:extLst>
              <a:ext uri="{FF2B5EF4-FFF2-40B4-BE49-F238E27FC236}">
                <a16:creationId xmlns:a16="http://schemas.microsoft.com/office/drawing/2014/main" id="{C946BE8E-1775-4A0D-B400-93247EA1B056}"/>
              </a:ext>
            </a:extLst>
          </p:cNvPr>
          <p:cNvSpPr>
            <a:spLocks noGrp="1"/>
          </p:cNvSpPr>
          <p:nvPr>
            <p:ph sz="quarter" idx="28" hasCustomPrompt="1"/>
          </p:nvPr>
        </p:nvSpPr>
        <p:spPr>
          <a:xfrm>
            <a:off x="4273233" y="1340337"/>
            <a:ext cx="1309091" cy="1309091"/>
          </a:xfrm>
        </p:spPr>
        <p:txBody>
          <a:bodyPr>
            <a:normAutofit/>
          </a:bodyPr>
          <a:lstStyle>
            <a:lvl1pPr algn="ctr">
              <a:defRPr sz="1200"/>
            </a:lvl1pPr>
          </a:lstStyle>
          <a:p>
            <a:pPr lvl="0"/>
            <a:r>
              <a:rPr lang="fr-FR" dirty="0"/>
              <a:t>Déposer logo</a:t>
            </a:r>
          </a:p>
        </p:txBody>
      </p:sp>
      <p:sp>
        <p:nvSpPr>
          <p:cNvPr id="37" name="Espace réservé du contenu 3">
            <a:extLst>
              <a:ext uri="{FF2B5EF4-FFF2-40B4-BE49-F238E27FC236}">
                <a16:creationId xmlns:a16="http://schemas.microsoft.com/office/drawing/2014/main" id="{6C0CD730-2EC4-4625-8D2C-ED2629C39993}"/>
              </a:ext>
            </a:extLst>
          </p:cNvPr>
          <p:cNvSpPr>
            <a:spLocks noGrp="1"/>
          </p:cNvSpPr>
          <p:nvPr>
            <p:ph sz="quarter" idx="29" hasCustomPrompt="1"/>
          </p:nvPr>
        </p:nvSpPr>
        <p:spPr>
          <a:xfrm>
            <a:off x="6625079" y="1340337"/>
            <a:ext cx="1309091" cy="1309091"/>
          </a:xfrm>
        </p:spPr>
        <p:txBody>
          <a:bodyPr>
            <a:normAutofit/>
          </a:bodyPr>
          <a:lstStyle>
            <a:lvl1pPr algn="ctr">
              <a:defRPr sz="1200"/>
            </a:lvl1pPr>
          </a:lstStyle>
          <a:p>
            <a:pPr lvl="0"/>
            <a:r>
              <a:rPr lang="fr-FR" dirty="0"/>
              <a:t>Déposer logo</a:t>
            </a:r>
          </a:p>
        </p:txBody>
      </p:sp>
      <p:sp>
        <p:nvSpPr>
          <p:cNvPr id="38" name="Espace réservé du contenu 3">
            <a:extLst>
              <a:ext uri="{FF2B5EF4-FFF2-40B4-BE49-F238E27FC236}">
                <a16:creationId xmlns:a16="http://schemas.microsoft.com/office/drawing/2014/main" id="{A95273C9-EBF1-4719-A033-813A9DDA87E6}"/>
              </a:ext>
            </a:extLst>
          </p:cNvPr>
          <p:cNvSpPr>
            <a:spLocks noGrp="1"/>
          </p:cNvSpPr>
          <p:nvPr>
            <p:ph sz="quarter" idx="30" hasCustomPrompt="1"/>
          </p:nvPr>
        </p:nvSpPr>
        <p:spPr>
          <a:xfrm>
            <a:off x="8976925" y="1340337"/>
            <a:ext cx="1309091" cy="1309091"/>
          </a:xfrm>
        </p:spPr>
        <p:txBody>
          <a:bodyPr>
            <a:normAutofit/>
          </a:bodyPr>
          <a:lstStyle>
            <a:lvl1pPr algn="ctr">
              <a:defRPr sz="1200"/>
            </a:lvl1pPr>
          </a:lstStyle>
          <a:p>
            <a:pPr lvl="0"/>
            <a:r>
              <a:rPr lang="fr-FR" dirty="0"/>
              <a:t>Déposer logo</a:t>
            </a:r>
          </a:p>
        </p:txBody>
      </p:sp>
      <p:sp>
        <p:nvSpPr>
          <p:cNvPr id="39" name="Espace réservé du contenu 3">
            <a:extLst>
              <a:ext uri="{FF2B5EF4-FFF2-40B4-BE49-F238E27FC236}">
                <a16:creationId xmlns:a16="http://schemas.microsoft.com/office/drawing/2014/main" id="{E7A449C7-CB45-41E4-9B99-26A705F8B8DF}"/>
              </a:ext>
            </a:extLst>
          </p:cNvPr>
          <p:cNvSpPr>
            <a:spLocks noGrp="1"/>
          </p:cNvSpPr>
          <p:nvPr>
            <p:ph sz="quarter" idx="31" hasCustomPrompt="1"/>
          </p:nvPr>
        </p:nvSpPr>
        <p:spPr>
          <a:xfrm>
            <a:off x="1921387" y="2991642"/>
            <a:ext cx="1309091" cy="1309091"/>
          </a:xfrm>
        </p:spPr>
        <p:txBody>
          <a:bodyPr>
            <a:normAutofit/>
          </a:bodyPr>
          <a:lstStyle>
            <a:lvl1pPr algn="ctr">
              <a:defRPr sz="1200"/>
            </a:lvl1pPr>
          </a:lstStyle>
          <a:p>
            <a:pPr lvl="0"/>
            <a:r>
              <a:rPr lang="fr-FR" dirty="0"/>
              <a:t>Déposer logo</a:t>
            </a:r>
          </a:p>
        </p:txBody>
      </p:sp>
      <p:sp>
        <p:nvSpPr>
          <p:cNvPr id="56" name="Espace réservé du contenu 3">
            <a:extLst>
              <a:ext uri="{FF2B5EF4-FFF2-40B4-BE49-F238E27FC236}">
                <a16:creationId xmlns:a16="http://schemas.microsoft.com/office/drawing/2014/main" id="{4DF938A9-9BA7-4BB5-AD3F-69434760D830}"/>
              </a:ext>
            </a:extLst>
          </p:cNvPr>
          <p:cNvSpPr>
            <a:spLocks noGrp="1"/>
          </p:cNvSpPr>
          <p:nvPr>
            <p:ph sz="quarter" idx="32" hasCustomPrompt="1"/>
          </p:nvPr>
        </p:nvSpPr>
        <p:spPr>
          <a:xfrm>
            <a:off x="4273233" y="2991642"/>
            <a:ext cx="1309091" cy="1309091"/>
          </a:xfrm>
        </p:spPr>
        <p:txBody>
          <a:bodyPr>
            <a:normAutofit/>
          </a:bodyPr>
          <a:lstStyle>
            <a:lvl1pPr algn="ctr">
              <a:defRPr sz="1200"/>
            </a:lvl1pPr>
          </a:lstStyle>
          <a:p>
            <a:pPr lvl="0"/>
            <a:r>
              <a:rPr lang="fr-FR" dirty="0"/>
              <a:t>Déposer logo</a:t>
            </a:r>
          </a:p>
        </p:txBody>
      </p:sp>
      <p:sp>
        <p:nvSpPr>
          <p:cNvPr id="57" name="Espace réservé du contenu 3">
            <a:extLst>
              <a:ext uri="{FF2B5EF4-FFF2-40B4-BE49-F238E27FC236}">
                <a16:creationId xmlns:a16="http://schemas.microsoft.com/office/drawing/2014/main" id="{721926AA-7120-4A1A-8837-2BE26E4F68E5}"/>
              </a:ext>
            </a:extLst>
          </p:cNvPr>
          <p:cNvSpPr>
            <a:spLocks noGrp="1"/>
          </p:cNvSpPr>
          <p:nvPr>
            <p:ph sz="quarter" idx="33" hasCustomPrompt="1"/>
          </p:nvPr>
        </p:nvSpPr>
        <p:spPr>
          <a:xfrm>
            <a:off x="6625079" y="2991642"/>
            <a:ext cx="1309091" cy="1309091"/>
          </a:xfrm>
        </p:spPr>
        <p:txBody>
          <a:bodyPr>
            <a:normAutofit/>
          </a:bodyPr>
          <a:lstStyle>
            <a:lvl1pPr algn="ctr">
              <a:defRPr sz="1200"/>
            </a:lvl1pPr>
          </a:lstStyle>
          <a:p>
            <a:pPr lvl="0"/>
            <a:r>
              <a:rPr lang="fr-FR" dirty="0"/>
              <a:t>Déposer logo</a:t>
            </a:r>
          </a:p>
        </p:txBody>
      </p:sp>
      <p:sp>
        <p:nvSpPr>
          <p:cNvPr id="58" name="Espace réservé du contenu 3">
            <a:extLst>
              <a:ext uri="{FF2B5EF4-FFF2-40B4-BE49-F238E27FC236}">
                <a16:creationId xmlns:a16="http://schemas.microsoft.com/office/drawing/2014/main" id="{EEDA294F-563A-42A4-8948-5C2F38FB965B}"/>
              </a:ext>
            </a:extLst>
          </p:cNvPr>
          <p:cNvSpPr>
            <a:spLocks noGrp="1"/>
          </p:cNvSpPr>
          <p:nvPr>
            <p:ph sz="quarter" idx="34" hasCustomPrompt="1"/>
          </p:nvPr>
        </p:nvSpPr>
        <p:spPr>
          <a:xfrm>
            <a:off x="8976925" y="2991642"/>
            <a:ext cx="1309091" cy="1309091"/>
          </a:xfrm>
        </p:spPr>
        <p:txBody>
          <a:bodyPr>
            <a:normAutofit/>
          </a:bodyPr>
          <a:lstStyle>
            <a:lvl1pPr algn="ctr">
              <a:defRPr sz="1200"/>
            </a:lvl1pPr>
          </a:lstStyle>
          <a:p>
            <a:pPr lvl="0"/>
            <a:r>
              <a:rPr lang="fr-FR" dirty="0"/>
              <a:t>Déposer logo</a:t>
            </a:r>
          </a:p>
        </p:txBody>
      </p:sp>
      <p:sp>
        <p:nvSpPr>
          <p:cNvPr id="59" name="Espace réservé du contenu 3">
            <a:extLst>
              <a:ext uri="{FF2B5EF4-FFF2-40B4-BE49-F238E27FC236}">
                <a16:creationId xmlns:a16="http://schemas.microsoft.com/office/drawing/2014/main" id="{BEAD5C48-E1FA-47F6-A379-40CFB313860F}"/>
              </a:ext>
            </a:extLst>
          </p:cNvPr>
          <p:cNvSpPr>
            <a:spLocks noGrp="1"/>
          </p:cNvSpPr>
          <p:nvPr>
            <p:ph sz="quarter" idx="35" hasCustomPrompt="1"/>
          </p:nvPr>
        </p:nvSpPr>
        <p:spPr>
          <a:xfrm>
            <a:off x="1921387" y="4643802"/>
            <a:ext cx="1309091" cy="1309091"/>
          </a:xfrm>
        </p:spPr>
        <p:txBody>
          <a:bodyPr>
            <a:normAutofit/>
          </a:bodyPr>
          <a:lstStyle>
            <a:lvl1pPr algn="ctr">
              <a:defRPr sz="1200"/>
            </a:lvl1pPr>
          </a:lstStyle>
          <a:p>
            <a:pPr lvl="0"/>
            <a:r>
              <a:rPr lang="fr-FR" dirty="0"/>
              <a:t>Déposer logo</a:t>
            </a:r>
          </a:p>
        </p:txBody>
      </p:sp>
      <p:sp>
        <p:nvSpPr>
          <p:cNvPr id="60" name="Espace réservé du contenu 3">
            <a:extLst>
              <a:ext uri="{FF2B5EF4-FFF2-40B4-BE49-F238E27FC236}">
                <a16:creationId xmlns:a16="http://schemas.microsoft.com/office/drawing/2014/main" id="{CE8C89C9-788A-448F-B53B-8800C89E2306}"/>
              </a:ext>
            </a:extLst>
          </p:cNvPr>
          <p:cNvSpPr>
            <a:spLocks noGrp="1"/>
          </p:cNvSpPr>
          <p:nvPr>
            <p:ph sz="quarter" idx="36" hasCustomPrompt="1"/>
          </p:nvPr>
        </p:nvSpPr>
        <p:spPr>
          <a:xfrm>
            <a:off x="4273233" y="4643802"/>
            <a:ext cx="1309091" cy="1309091"/>
          </a:xfrm>
        </p:spPr>
        <p:txBody>
          <a:bodyPr>
            <a:normAutofit/>
          </a:bodyPr>
          <a:lstStyle>
            <a:lvl1pPr algn="ctr">
              <a:defRPr sz="1200"/>
            </a:lvl1pPr>
          </a:lstStyle>
          <a:p>
            <a:pPr lvl="0"/>
            <a:r>
              <a:rPr lang="fr-FR" dirty="0"/>
              <a:t>Déposer logo</a:t>
            </a:r>
          </a:p>
        </p:txBody>
      </p:sp>
      <p:sp>
        <p:nvSpPr>
          <p:cNvPr id="61" name="Espace réservé du contenu 3">
            <a:extLst>
              <a:ext uri="{FF2B5EF4-FFF2-40B4-BE49-F238E27FC236}">
                <a16:creationId xmlns:a16="http://schemas.microsoft.com/office/drawing/2014/main" id="{66199690-0E60-42F9-B5A5-CAE5C4825D8B}"/>
              </a:ext>
            </a:extLst>
          </p:cNvPr>
          <p:cNvSpPr>
            <a:spLocks noGrp="1"/>
          </p:cNvSpPr>
          <p:nvPr>
            <p:ph sz="quarter" idx="37" hasCustomPrompt="1"/>
          </p:nvPr>
        </p:nvSpPr>
        <p:spPr>
          <a:xfrm>
            <a:off x="6625079" y="4643802"/>
            <a:ext cx="1309091" cy="1309091"/>
          </a:xfrm>
        </p:spPr>
        <p:txBody>
          <a:bodyPr>
            <a:normAutofit/>
          </a:bodyPr>
          <a:lstStyle>
            <a:lvl1pPr algn="ctr">
              <a:defRPr sz="1200"/>
            </a:lvl1pPr>
          </a:lstStyle>
          <a:p>
            <a:pPr lvl="0"/>
            <a:r>
              <a:rPr lang="fr-FR" dirty="0"/>
              <a:t>Déposer logo</a:t>
            </a:r>
          </a:p>
        </p:txBody>
      </p:sp>
      <p:sp>
        <p:nvSpPr>
          <p:cNvPr id="62" name="Espace réservé du contenu 3">
            <a:extLst>
              <a:ext uri="{FF2B5EF4-FFF2-40B4-BE49-F238E27FC236}">
                <a16:creationId xmlns:a16="http://schemas.microsoft.com/office/drawing/2014/main" id="{5E8B2246-7356-4866-ABBF-1CA233B04EED}"/>
              </a:ext>
            </a:extLst>
          </p:cNvPr>
          <p:cNvSpPr>
            <a:spLocks noGrp="1"/>
          </p:cNvSpPr>
          <p:nvPr>
            <p:ph sz="quarter" idx="38" hasCustomPrompt="1"/>
          </p:nvPr>
        </p:nvSpPr>
        <p:spPr>
          <a:xfrm>
            <a:off x="8976925" y="4643802"/>
            <a:ext cx="1309091" cy="1309091"/>
          </a:xfrm>
        </p:spPr>
        <p:txBody>
          <a:bodyPr>
            <a:normAutofit/>
          </a:bodyPr>
          <a:lstStyle>
            <a:lvl1pPr algn="ctr">
              <a:defRPr sz="1200"/>
            </a:lvl1pPr>
          </a:lstStyle>
          <a:p>
            <a:pPr lvl="0"/>
            <a:r>
              <a:rPr lang="fr-FR" dirty="0"/>
              <a:t>Déposer logo</a:t>
            </a:r>
          </a:p>
        </p:txBody>
      </p:sp>
      <p:sp>
        <p:nvSpPr>
          <p:cNvPr id="40" name="Espace réservé du texte 9">
            <a:extLst>
              <a:ext uri="{FF2B5EF4-FFF2-40B4-BE49-F238E27FC236}">
                <a16:creationId xmlns:a16="http://schemas.microsoft.com/office/drawing/2014/main" id="{7EF417F1-F0A7-401D-A5B1-7713A2211B62}"/>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81697587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Graph ou tableau">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Espace réservé du contenu 2">
            <a:extLst>
              <a:ext uri="{FF2B5EF4-FFF2-40B4-BE49-F238E27FC236}">
                <a16:creationId xmlns:a16="http://schemas.microsoft.com/office/drawing/2014/main" id="{91B7EBB6-C6C9-4641-A5B7-FB3F9B5269F9}"/>
              </a:ext>
            </a:extLst>
          </p:cNvPr>
          <p:cNvSpPr>
            <a:spLocks noGrp="1"/>
          </p:cNvSpPr>
          <p:nvPr>
            <p:ph sz="quarter" idx="13" hasCustomPrompt="1"/>
          </p:nvPr>
        </p:nvSpPr>
        <p:spPr>
          <a:xfrm>
            <a:off x="1441024" y="1276539"/>
            <a:ext cx="9309952" cy="4827399"/>
          </a:xfrm>
        </p:spPr>
        <p:txBody>
          <a:bodyPr anchor="ctr" anchorCtr="0">
            <a:noAutofit/>
          </a:bodyPr>
          <a:lstStyle>
            <a:lvl1pPr marL="0" indent="0" algn="ctr">
              <a:buNone/>
              <a:defRPr/>
            </a:lvl1pPr>
          </a:lstStyle>
          <a:p>
            <a:pPr lvl="0"/>
            <a:r>
              <a:rPr lang="fr-FR"/>
              <a:t>Graphique ou tableau</a:t>
            </a:r>
          </a:p>
        </p:txBody>
      </p:sp>
      <p:sp>
        <p:nvSpPr>
          <p:cNvPr id="12" name="Espace réservé du texte 9">
            <a:extLst>
              <a:ext uri="{FF2B5EF4-FFF2-40B4-BE49-F238E27FC236}">
                <a16:creationId xmlns:a16="http://schemas.microsoft.com/office/drawing/2014/main" id="{3DDA802C-4F81-48D1-BC27-1B64CDBED783}"/>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39186187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e + graph ou tableau">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Espace réservé du texte 2">
            <a:extLst>
              <a:ext uri="{FF2B5EF4-FFF2-40B4-BE49-F238E27FC236}">
                <a16:creationId xmlns:a16="http://schemas.microsoft.com/office/drawing/2014/main" id="{AF52C989-29C1-4C7F-9240-0F819B51BEEB}"/>
              </a:ext>
            </a:extLst>
          </p:cNvPr>
          <p:cNvSpPr>
            <a:spLocks noGrp="1"/>
          </p:cNvSpPr>
          <p:nvPr>
            <p:ph type="body" sz="quarter" idx="12"/>
          </p:nvPr>
        </p:nvSpPr>
        <p:spPr>
          <a:xfrm>
            <a:off x="873056" y="1548143"/>
            <a:ext cx="5042350" cy="4556188"/>
          </a:xfrm>
          <a:prstGeom prst="rect">
            <a:avLst/>
          </a:prstGeom>
          <a:solidFill>
            <a:schemeClr val="bg1">
              <a:alpha val="0"/>
            </a:schemeClr>
          </a:solidFill>
          <a:ln>
            <a:noFill/>
          </a:ln>
          <a:effectLst/>
        </p:spPr>
        <p:txBody>
          <a:bodyPr lIns="360000" tIns="360000" rIns="360000" bIns="36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Modifier les styles du texte du masque</a:t>
            </a:r>
          </a:p>
          <a:p>
            <a:pPr lvl="1"/>
            <a:r>
              <a:rPr lang="fr-FR" dirty="0"/>
              <a:t>Deuxième niveau</a:t>
            </a:r>
          </a:p>
          <a:p>
            <a:pPr lvl="2"/>
            <a:r>
              <a:rPr lang="fr-FR" dirty="0"/>
              <a:t>Troisième niveau</a:t>
            </a:r>
          </a:p>
        </p:txBody>
      </p:sp>
      <p:sp>
        <p:nvSpPr>
          <p:cNvPr id="3" name="Espace réservé du contenu 2">
            <a:extLst>
              <a:ext uri="{FF2B5EF4-FFF2-40B4-BE49-F238E27FC236}">
                <a16:creationId xmlns:a16="http://schemas.microsoft.com/office/drawing/2014/main" id="{91B7EBB6-C6C9-4641-A5B7-FB3F9B5269F9}"/>
              </a:ext>
            </a:extLst>
          </p:cNvPr>
          <p:cNvSpPr>
            <a:spLocks noGrp="1"/>
          </p:cNvSpPr>
          <p:nvPr>
            <p:ph sz="quarter" idx="13" hasCustomPrompt="1"/>
          </p:nvPr>
        </p:nvSpPr>
        <p:spPr>
          <a:xfrm>
            <a:off x="6276975" y="1547750"/>
            <a:ext cx="5041969" cy="4556188"/>
          </a:xfrm>
        </p:spPr>
        <p:txBody>
          <a:bodyPr>
            <a:noAutofit/>
          </a:bodyPr>
          <a:lstStyle>
            <a:lvl1pPr marL="0" indent="0" algn="ctr">
              <a:buNone/>
              <a:defRPr/>
            </a:lvl1pPr>
          </a:lstStyle>
          <a:p>
            <a:pPr lvl="0"/>
            <a:r>
              <a:rPr lang="fr-FR"/>
              <a:t>Graphique ou tableau</a:t>
            </a:r>
          </a:p>
        </p:txBody>
      </p:sp>
      <p:sp>
        <p:nvSpPr>
          <p:cNvPr id="13" name="Espace réservé du texte 9">
            <a:extLst>
              <a:ext uri="{FF2B5EF4-FFF2-40B4-BE49-F238E27FC236}">
                <a16:creationId xmlns:a16="http://schemas.microsoft.com/office/drawing/2014/main" id="{A1B4A334-B6CF-4940-97F2-235F06901570}"/>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314923384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ide (1)">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49654148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ide (2)">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Tree>
    <p:extLst>
      <p:ext uri="{BB962C8B-B14F-4D97-AF65-F5344CB8AC3E}">
        <p14:creationId xmlns:p14="http://schemas.microsoft.com/office/powerpoint/2010/main" val="345669099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re seul">
    <p:bg>
      <p:bgPr>
        <a:solidFill>
          <a:schemeClr val="bg1"/>
        </a:solidFill>
        <a:effectLst/>
      </p:bgPr>
    </p:bg>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0B13AFC1-7D92-4317-A9F3-3992E89A2440}"/>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8" name="Cercle : creux 7">
            <a:extLst>
              <a:ext uri="{FF2B5EF4-FFF2-40B4-BE49-F238E27FC236}">
                <a16:creationId xmlns:a16="http://schemas.microsoft.com/office/drawing/2014/main" id="{D95B62DE-AD6B-4650-B55E-8898C3B76A76}"/>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nvGrpSpPr>
          <p:cNvPr id="29" name="Groupe 28">
            <a:extLst>
              <a:ext uri="{FF2B5EF4-FFF2-40B4-BE49-F238E27FC236}">
                <a16:creationId xmlns:a16="http://schemas.microsoft.com/office/drawing/2014/main" id="{2AC70A9A-82FB-41C4-BAF1-FA9FF2D2E217}"/>
              </a:ext>
            </a:extLst>
          </p:cNvPr>
          <p:cNvGrpSpPr/>
          <p:nvPr userDrawn="1"/>
        </p:nvGrpSpPr>
        <p:grpSpPr>
          <a:xfrm>
            <a:off x="11387850" y="6047419"/>
            <a:ext cx="577956" cy="577956"/>
            <a:chOff x="455652" y="5824392"/>
            <a:chExt cx="577956" cy="577956"/>
          </a:xfrm>
        </p:grpSpPr>
        <p:sp>
          <p:nvSpPr>
            <p:cNvPr id="30" name="Ellipse 29">
              <a:extLst>
                <a:ext uri="{FF2B5EF4-FFF2-40B4-BE49-F238E27FC236}">
                  <a16:creationId xmlns:a16="http://schemas.microsoft.com/office/drawing/2014/main" id="{419374FA-84D2-4EF5-99E8-D8B9D472B05C}"/>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1" name="Image 30">
              <a:extLst>
                <a:ext uri="{FF2B5EF4-FFF2-40B4-BE49-F238E27FC236}">
                  <a16:creationId xmlns:a16="http://schemas.microsoft.com/office/drawing/2014/main" id="{94172C76-F57A-441B-B8A7-9A8784D2E0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8" name="Cercle : creux 17">
            <a:extLst>
              <a:ext uri="{FF2B5EF4-FFF2-40B4-BE49-F238E27FC236}">
                <a16:creationId xmlns:a16="http://schemas.microsoft.com/office/drawing/2014/main" id="{B28A010A-8B70-4AAD-AE58-90A07C6699F2}"/>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9" name="Ellipse 18">
            <a:extLst>
              <a:ext uri="{FF2B5EF4-FFF2-40B4-BE49-F238E27FC236}">
                <a16:creationId xmlns:a16="http://schemas.microsoft.com/office/drawing/2014/main" id="{F9AE5E18-7FB6-4D3E-BD4A-6EB4E06E7B1B}"/>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0" name="Cercle : creux 19">
            <a:extLst>
              <a:ext uri="{FF2B5EF4-FFF2-40B4-BE49-F238E27FC236}">
                <a16:creationId xmlns:a16="http://schemas.microsoft.com/office/drawing/2014/main" id="{AE4D68ED-8D25-4EA8-AAF1-3812E6D827C1}"/>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Espace réservé du texte 9">
            <a:extLst>
              <a:ext uri="{FF2B5EF4-FFF2-40B4-BE49-F238E27FC236}">
                <a16:creationId xmlns:a16="http://schemas.microsoft.com/office/drawing/2014/main" id="{F8B5CA4B-AD0D-4AE8-B931-51983C469487}"/>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184304618"/>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in">
    <p:bg>
      <p:bgPr>
        <a:solidFill>
          <a:schemeClr val="accent4"/>
        </a:solidFill>
        <a:effectLst/>
      </p:bgPr>
    </p:bg>
    <p:spTree>
      <p:nvGrpSpPr>
        <p:cNvPr id="1" name=""/>
        <p:cNvGrpSpPr/>
        <p:nvPr/>
      </p:nvGrpSpPr>
      <p:grpSpPr>
        <a:xfrm>
          <a:off x="0" y="0"/>
          <a:ext cx="0" cy="0"/>
          <a:chOff x="0" y="0"/>
          <a:chExt cx="0" cy="0"/>
        </a:xfrm>
      </p:grpSpPr>
      <p:grpSp>
        <p:nvGrpSpPr>
          <p:cNvPr id="33" name="Groupe 32">
            <a:extLst>
              <a:ext uri="{FF2B5EF4-FFF2-40B4-BE49-F238E27FC236}">
                <a16:creationId xmlns:a16="http://schemas.microsoft.com/office/drawing/2014/main" id="{8709D7EE-19C1-4567-9D9D-CDC5706C6DE6}"/>
              </a:ext>
            </a:extLst>
          </p:cNvPr>
          <p:cNvGrpSpPr/>
          <p:nvPr userDrawn="1"/>
        </p:nvGrpSpPr>
        <p:grpSpPr>
          <a:xfrm>
            <a:off x="2146289" y="2196407"/>
            <a:ext cx="2465186" cy="2465186"/>
            <a:chOff x="2146289" y="2110851"/>
            <a:chExt cx="2465186" cy="2465186"/>
          </a:xfrm>
        </p:grpSpPr>
        <p:sp>
          <p:nvSpPr>
            <p:cNvPr id="34" name="Ellipse 33">
              <a:extLst>
                <a:ext uri="{FF2B5EF4-FFF2-40B4-BE49-F238E27FC236}">
                  <a16:creationId xmlns:a16="http://schemas.microsoft.com/office/drawing/2014/main" id="{E39FD5F6-4FCD-47D6-A4AC-7018F71705DB}"/>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5" name="Picture 2" descr="RÃ©sultat de recherche d'images pour &quot;logo dimo software&quot;">
              <a:extLst>
                <a:ext uri="{FF2B5EF4-FFF2-40B4-BE49-F238E27FC236}">
                  <a16:creationId xmlns:a16="http://schemas.microsoft.com/office/drawing/2014/main" id="{A6D3AFE3-8D66-41B9-9A3D-288AAA410F8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Arc 1">
            <a:extLst>
              <a:ext uri="{FF2B5EF4-FFF2-40B4-BE49-F238E27FC236}">
                <a16:creationId xmlns:a16="http://schemas.microsoft.com/office/drawing/2014/main" id="{9B58B9DE-930B-4C3D-9665-EECBED9EA0D7}"/>
              </a:ext>
            </a:extLst>
          </p:cNvPr>
          <p:cNvSpPr/>
          <p:nvPr userDrawn="1"/>
        </p:nvSpPr>
        <p:spPr>
          <a:xfrm rot="14009016">
            <a:off x="5577813" y="-2413524"/>
            <a:ext cx="11082792" cy="11082792"/>
          </a:xfrm>
          <a:prstGeom prst="arc">
            <a:avLst>
              <a:gd name="adj1" fmla="val 15950020"/>
              <a:gd name="adj2" fmla="val 20379000"/>
            </a:avLst>
          </a:prstGeom>
          <a:ln w="63500">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Cercle : creux 16">
            <a:extLst>
              <a:ext uri="{FF2B5EF4-FFF2-40B4-BE49-F238E27FC236}">
                <a16:creationId xmlns:a16="http://schemas.microsoft.com/office/drawing/2014/main" id="{06FAF258-CB53-436E-BD3F-819CF21B7101}"/>
              </a:ext>
            </a:extLst>
          </p:cNvPr>
          <p:cNvSpPr/>
          <p:nvPr userDrawn="1"/>
        </p:nvSpPr>
        <p:spPr>
          <a:xfrm>
            <a:off x="10358252" y="358711"/>
            <a:ext cx="1253360" cy="1253360"/>
          </a:xfrm>
          <a:prstGeom prst="donut">
            <a:avLst>
              <a:gd name="adj" fmla="val 12471"/>
            </a:avLst>
          </a:prstGeom>
          <a:solidFill>
            <a:schemeClr val="bg2">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 name="Groupe 5">
            <a:extLst>
              <a:ext uri="{FF2B5EF4-FFF2-40B4-BE49-F238E27FC236}">
                <a16:creationId xmlns:a16="http://schemas.microsoft.com/office/drawing/2014/main" id="{CB4A4584-82CF-417E-9E5A-44829A936F00}"/>
              </a:ext>
            </a:extLst>
          </p:cNvPr>
          <p:cNvGrpSpPr/>
          <p:nvPr userDrawn="1"/>
        </p:nvGrpSpPr>
        <p:grpSpPr>
          <a:xfrm>
            <a:off x="9787790" y="-211751"/>
            <a:ext cx="2394285" cy="2394285"/>
            <a:chOff x="9787790" y="-211751"/>
            <a:chExt cx="2394285" cy="2394285"/>
          </a:xfrm>
        </p:grpSpPr>
        <p:sp>
          <p:nvSpPr>
            <p:cNvPr id="3" name="Ellipse 2">
              <a:extLst>
                <a:ext uri="{FF2B5EF4-FFF2-40B4-BE49-F238E27FC236}">
                  <a16:creationId xmlns:a16="http://schemas.microsoft.com/office/drawing/2014/main" id="{30E85E5E-ACFE-4019-A512-3A8081C1B060}"/>
                </a:ext>
              </a:extLst>
            </p:cNvPr>
            <p:cNvSpPr/>
            <p:nvPr userDrawn="1"/>
          </p:nvSpPr>
          <p:spPr>
            <a:xfrm>
              <a:off x="9787790" y="-211751"/>
              <a:ext cx="2394285" cy="239428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514D32D5-F50E-4EDB-97D1-4D09F48B0BD5}"/>
                </a:ext>
              </a:extLst>
            </p:cNvPr>
            <p:cNvSpPr/>
            <p:nvPr userDrawn="1"/>
          </p:nvSpPr>
          <p:spPr>
            <a:xfrm>
              <a:off x="10134786" y="833165"/>
              <a:ext cx="581693" cy="5816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 name="Espace réservé du texte 11">
            <a:extLst>
              <a:ext uri="{FF2B5EF4-FFF2-40B4-BE49-F238E27FC236}">
                <a16:creationId xmlns:a16="http://schemas.microsoft.com/office/drawing/2014/main" id="{02DBEE6E-5112-45B0-8EB5-95D897042431}"/>
              </a:ext>
            </a:extLst>
          </p:cNvPr>
          <p:cNvSpPr>
            <a:spLocks noGrp="1"/>
          </p:cNvSpPr>
          <p:nvPr userDrawn="1">
            <p:ph type="body" sz="quarter" idx="11" hasCustomPrompt="1"/>
          </p:nvPr>
        </p:nvSpPr>
        <p:spPr>
          <a:xfrm>
            <a:off x="6322261" y="3199579"/>
            <a:ext cx="4796948" cy="867930"/>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a:t>site web, adresse ou numéro de téléphone</a:t>
            </a:r>
          </a:p>
        </p:txBody>
      </p:sp>
      <p:sp>
        <p:nvSpPr>
          <p:cNvPr id="20" name="Ellipse 19">
            <a:extLst>
              <a:ext uri="{FF2B5EF4-FFF2-40B4-BE49-F238E27FC236}">
                <a16:creationId xmlns:a16="http://schemas.microsoft.com/office/drawing/2014/main" id="{5857EBAD-DC7C-4D8B-AE77-D5F511A0141C}"/>
              </a:ext>
            </a:extLst>
          </p:cNvPr>
          <p:cNvSpPr/>
          <p:nvPr userDrawn="1"/>
        </p:nvSpPr>
        <p:spPr>
          <a:xfrm>
            <a:off x="11489030" y="6269735"/>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9" name="Groupe 18">
            <a:extLst>
              <a:ext uri="{FF2B5EF4-FFF2-40B4-BE49-F238E27FC236}">
                <a16:creationId xmlns:a16="http://schemas.microsoft.com/office/drawing/2014/main" id="{E954A3E7-8553-4BD7-B032-99C44D3682B3}"/>
              </a:ext>
            </a:extLst>
          </p:cNvPr>
          <p:cNvGrpSpPr/>
          <p:nvPr userDrawn="1"/>
        </p:nvGrpSpPr>
        <p:grpSpPr>
          <a:xfrm>
            <a:off x="-2068211" y="-1706713"/>
            <a:ext cx="4136422" cy="4136422"/>
            <a:chOff x="-2068211" y="-1706713"/>
            <a:chExt cx="4136422" cy="4136422"/>
          </a:xfrm>
        </p:grpSpPr>
        <p:sp>
          <p:nvSpPr>
            <p:cNvPr id="21" name="Ellipse 20">
              <a:extLst>
                <a:ext uri="{FF2B5EF4-FFF2-40B4-BE49-F238E27FC236}">
                  <a16:creationId xmlns:a16="http://schemas.microsoft.com/office/drawing/2014/main" id="{67AB28C3-1835-42C5-B843-9B74541B7E2E}"/>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2" name="Ellipse 21">
              <a:extLst>
                <a:ext uri="{FF2B5EF4-FFF2-40B4-BE49-F238E27FC236}">
                  <a16:creationId xmlns:a16="http://schemas.microsoft.com/office/drawing/2014/main" id="{42235B00-961E-4395-B7DB-F7F960B44869}"/>
                </a:ext>
              </a:extLst>
            </p:cNvPr>
            <p:cNvSpPr/>
            <p:nvPr userDrawn="1"/>
          </p:nvSpPr>
          <p:spPr>
            <a:xfrm>
              <a:off x="296979" y="1602429"/>
              <a:ext cx="361186" cy="3611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23" name="Cercle : creux 22">
            <a:extLst>
              <a:ext uri="{FF2B5EF4-FFF2-40B4-BE49-F238E27FC236}">
                <a16:creationId xmlns:a16="http://schemas.microsoft.com/office/drawing/2014/main" id="{A7BA262A-3C11-4CBD-B8C8-86EF3F773D2C}"/>
              </a:ext>
            </a:extLst>
          </p:cNvPr>
          <p:cNvSpPr/>
          <p:nvPr userDrawn="1"/>
        </p:nvSpPr>
        <p:spPr>
          <a:xfrm>
            <a:off x="-1020992" y="-748704"/>
            <a:ext cx="2220405" cy="2220405"/>
          </a:xfrm>
          <a:prstGeom prst="donut">
            <a:avLst>
              <a:gd name="adj" fmla="val 12471"/>
            </a:avLst>
          </a:prstGeom>
          <a:solidFill>
            <a:schemeClr val="bg2">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32" name="Espace réservé pour une image  31">
            <a:extLst>
              <a:ext uri="{FF2B5EF4-FFF2-40B4-BE49-F238E27FC236}">
                <a16:creationId xmlns:a16="http://schemas.microsoft.com/office/drawing/2014/main" id="{4B107173-BA2A-4A43-9586-5B0EFD841F4E}"/>
              </a:ext>
            </a:extLst>
          </p:cNvPr>
          <p:cNvSpPr>
            <a:spLocks noGrp="1"/>
          </p:cNvSpPr>
          <p:nvPr>
            <p:ph type="pic" sz="quarter" idx="12" hasCustomPrompt="1"/>
          </p:nvPr>
        </p:nvSpPr>
        <p:spPr>
          <a:xfrm>
            <a:off x="1303335" y="0"/>
            <a:ext cx="5367950" cy="6857989"/>
          </a:xfrm>
          <a:custGeom>
            <a:avLst/>
            <a:gdLst>
              <a:gd name="connsiteX0" fmla="*/ 2075547 w 5367950"/>
              <a:gd name="connsiteY0" fmla="*/ 2196407 h 6857989"/>
              <a:gd name="connsiteX1" fmla="*/ 842954 w 5367950"/>
              <a:gd name="connsiteY1" fmla="*/ 3429000 h 6857989"/>
              <a:gd name="connsiteX2" fmla="*/ 2075547 w 5367950"/>
              <a:gd name="connsiteY2" fmla="*/ 4661593 h 6857989"/>
              <a:gd name="connsiteX3" fmla="*/ 3308140 w 5367950"/>
              <a:gd name="connsiteY3" fmla="*/ 3429000 h 6857989"/>
              <a:gd name="connsiteX4" fmla="*/ 2075547 w 5367950"/>
              <a:gd name="connsiteY4" fmla="*/ 2196407 h 6857989"/>
              <a:gd name="connsiteX5" fmla="*/ 497851 w 5367950"/>
              <a:gd name="connsiteY5" fmla="*/ 0 h 6857989"/>
              <a:gd name="connsiteX6" fmla="*/ 4945369 w 5367950"/>
              <a:gd name="connsiteY6" fmla="*/ 0 h 6857989"/>
              <a:gd name="connsiteX7" fmla="*/ 4935805 w 5367950"/>
              <a:gd name="connsiteY7" fmla="*/ 14919 h 6857989"/>
              <a:gd name="connsiteX8" fmla="*/ 4066681 w 5367950"/>
              <a:gd name="connsiteY8" fmla="*/ 3127873 h 6857989"/>
              <a:gd name="connsiteX9" fmla="*/ 5259333 w 5367950"/>
              <a:gd name="connsiteY9" fmla="*/ 6719772 h 6857989"/>
              <a:gd name="connsiteX10" fmla="*/ 5367950 w 5367950"/>
              <a:gd name="connsiteY10" fmla="*/ 6857989 h 6857989"/>
              <a:gd name="connsiteX11" fmla="*/ 716599 w 5367950"/>
              <a:gd name="connsiteY11" fmla="*/ 6857989 h 6857989"/>
              <a:gd name="connsiteX12" fmla="*/ 611047 w 5367950"/>
              <a:gd name="connsiteY12" fmla="*/ 6590287 h 6857989"/>
              <a:gd name="connsiteX13" fmla="*/ 0 w 5367950"/>
              <a:gd name="connsiteY13" fmla="*/ 3127873 h 6857989"/>
              <a:gd name="connsiteX14" fmla="*/ 452729 w 5367950"/>
              <a:gd name="connsiteY14" fmla="*/ 133355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7950" h="6857989">
                <a:moveTo>
                  <a:pt x="2075547" y="2196407"/>
                </a:moveTo>
                <a:cubicBezTo>
                  <a:pt x="1394805" y="2196407"/>
                  <a:pt x="842954" y="2748258"/>
                  <a:pt x="842954" y="3429000"/>
                </a:cubicBezTo>
                <a:cubicBezTo>
                  <a:pt x="842954" y="4109742"/>
                  <a:pt x="1394805" y="4661593"/>
                  <a:pt x="2075547" y="4661593"/>
                </a:cubicBezTo>
                <a:cubicBezTo>
                  <a:pt x="2756289" y="4661593"/>
                  <a:pt x="3308140" y="4109742"/>
                  <a:pt x="3308140" y="3429000"/>
                </a:cubicBezTo>
                <a:cubicBezTo>
                  <a:pt x="3308140" y="2748258"/>
                  <a:pt x="2756289" y="2196407"/>
                  <a:pt x="2075547" y="2196407"/>
                </a:cubicBezTo>
                <a:close/>
                <a:moveTo>
                  <a:pt x="497851" y="0"/>
                </a:moveTo>
                <a:lnTo>
                  <a:pt x="4945369" y="0"/>
                </a:lnTo>
                <a:lnTo>
                  <a:pt x="4935805" y="14919"/>
                </a:lnTo>
                <a:cubicBezTo>
                  <a:pt x="4384281" y="922607"/>
                  <a:pt x="4066681" y="1988150"/>
                  <a:pt x="4066681" y="3127873"/>
                </a:cubicBezTo>
                <a:cubicBezTo>
                  <a:pt x="4066681" y="4474819"/>
                  <a:pt x="4510271" y="5718158"/>
                  <a:pt x="5259333" y="6719772"/>
                </a:cubicBezTo>
                <a:lnTo>
                  <a:pt x="5367950" y="6857989"/>
                </a:lnTo>
                <a:lnTo>
                  <a:pt x="716599" y="6857989"/>
                </a:lnTo>
                <a:lnTo>
                  <a:pt x="611047" y="6590287"/>
                </a:lnTo>
                <a:cubicBezTo>
                  <a:pt x="215740" y="5510651"/>
                  <a:pt x="0" y="4344456"/>
                  <a:pt x="0" y="3127873"/>
                </a:cubicBezTo>
                <a:cubicBezTo>
                  <a:pt x="0" y="2085088"/>
                  <a:pt x="158503" y="1079322"/>
                  <a:pt x="452729" y="133355"/>
                </a:cubicBezTo>
                <a:close/>
              </a:path>
            </a:pathLst>
          </a:custGeom>
        </p:spPr>
        <p:txBody>
          <a:bodyPr wrap="square" bIns="2520000" anchor="ctr">
            <a:noAutofit/>
          </a:bodyPr>
          <a:lstStyle>
            <a:lvl1pPr marL="0" indent="0" algn="ctr">
              <a:buNone/>
              <a:defRPr>
                <a:solidFill>
                  <a:schemeClr val="bg2"/>
                </a:solidFill>
              </a:defRPr>
            </a:lvl1pPr>
          </a:lstStyle>
          <a:p>
            <a:r>
              <a:rPr lang="fr-FR"/>
              <a:t>Insérer une image</a:t>
            </a:r>
          </a:p>
        </p:txBody>
      </p:sp>
      <p:sp>
        <p:nvSpPr>
          <p:cNvPr id="4" name="Arc 3">
            <a:extLst>
              <a:ext uri="{FF2B5EF4-FFF2-40B4-BE49-F238E27FC236}">
                <a16:creationId xmlns:a16="http://schemas.microsoft.com/office/drawing/2014/main" id="{2A628B81-9826-4DB3-BB12-E2FBB358129F}"/>
              </a:ext>
            </a:extLst>
          </p:cNvPr>
          <p:cNvSpPr/>
          <p:nvPr userDrawn="1"/>
        </p:nvSpPr>
        <p:spPr>
          <a:xfrm>
            <a:off x="6931281" y="1689357"/>
            <a:ext cx="3578909" cy="2920744"/>
          </a:xfrm>
          <a:prstGeom prst="arc">
            <a:avLst>
              <a:gd name="adj1" fmla="val 12623186"/>
              <a:gd name="adj2" fmla="val 19803958"/>
            </a:avLst>
          </a:prstGeom>
          <a:ln>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Arc 29">
            <a:extLst>
              <a:ext uri="{FF2B5EF4-FFF2-40B4-BE49-F238E27FC236}">
                <a16:creationId xmlns:a16="http://schemas.microsoft.com/office/drawing/2014/main" id="{EAEFCC22-DD9C-4222-82F2-EBF274A60D93}"/>
              </a:ext>
            </a:extLst>
          </p:cNvPr>
          <p:cNvSpPr/>
          <p:nvPr userDrawn="1"/>
        </p:nvSpPr>
        <p:spPr>
          <a:xfrm rot="10800000">
            <a:off x="6931281" y="2656987"/>
            <a:ext cx="3578909" cy="2920744"/>
          </a:xfrm>
          <a:prstGeom prst="arc">
            <a:avLst>
              <a:gd name="adj1" fmla="val 12623186"/>
              <a:gd name="adj2" fmla="val 19803958"/>
            </a:avLst>
          </a:prstGeom>
          <a:ln>
            <a:solidFill>
              <a:schemeClr val="bg2">
                <a:alpha val="32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471787959"/>
      </p:ext>
    </p:extLst>
  </p:cSld>
  <p:clrMapOvr>
    <a:masterClrMapping/>
  </p:clrMapOvr>
  <p:extLst>
    <p:ext uri="{DCECCB84-F9BA-43D5-87BE-67443E8EF086}">
      <p15:sldGuideLst xmlns:p15="http://schemas.microsoft.com/office/powerpoint/2012/main">
        <p15:guide id="1" orient="horz" pos="177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1 bloc">
    <p:bg>
      <p:bgPr>
        <a:solidFill>
          <a:schemeClr val="bg1"/>
        </a:solidFill>
        <a:effectLst/>
      </p:bgPr>
    </p:bg>
    <p:spTree>
      <p:nvGrpSpPr>
        <p:cNvPr id="1" name=""/>
        <p:cNvGrpSpPr/>
        <p:nvPr/>
      </p:nvGrpSpPr>
      <p:grpSpPr>
        <a:xfrm>
          <a:off x="0" y="0"/>
          <a:ext cx="0" cy="0"/>
          <a:chOff x="0" y="0"/>
          <a:chExt cx="0" cy="0"/>
        </a:xfrm>
      </p:grpSpPr>
      <p:sp>
        <p:nvSpPr>
          <p:cNvPr id="8" name="Cercle : creux 7">
            <a:extLst>
              <a:ext uri="{FF2B5EF4-FFF2-40B4-BE49-F238E27FC236}">
                <a16:creationId xmlns:a16="http://schemas.microsoft.com/office/drawing/2014/main" id="{E942401F-7B8A-4194-AA3F-E3C81365BD42}"/>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7" name="Espace réservé du texte 9">
            <a:extLst>
              <a:ext uri="{FF2B5EF4-FFF2-40B4-BE49-F238E27FC236}">
                <a16:creationId xmlns:a16="http://schemas.microsoft.com/office/drawing/2014/main" id="{A191A2D8-931B-4A93-9D79-BF22C53E8421}"/>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
        <p:nvSpPr>
          <p:cNvPr id="11" name="Ellipse 10">
            <a:extLst>
              <a:ext uri="{FF2B5EF4-FFF2-40B4-BE49-F238E27FC236}">
                <a16:creationId xmlns:a16="http://schemas.microsoft.com/office/drawing/2014/main" id="{B981B81E-6312-405F-9573-8162AB811677}"/>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22" name="Cercle : creux 21">
            <a:extLst>
              <a:ext uri="{FF2B5EF4-FFF2-40B4-BE49-F238E27FC236}">
                <a16:creationId xmlns:a16="http://schemas.microsoft.com/office/drawing/2014/main" id="{8FB63BD7-CAAA-40F9-880D-13B533EDEC6C}"/>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3" name="Ellipse 22">
            <a:extLst>
              <a:ext uri="{FF2B5EF4-FFF2-40B4-BE49-F238E27FC236}">
                <a16:creationId xmlns:a16="http://schemas.microsoft.com/office/drawing/2014/main" id="{6EA4483E-B881-488B-9249-505C85533BA6}"/>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4" name="Cercle : creux 23">
            <a:extLst>
              <a:ext uri="{FF2B5EF4-FFF2-40B4-BE49-F238E27FC236}">
                <a16:creationId xmlns:a16="http://schemas.microsoft.com/office/drawing/2014/main" id="{AB32096A-CE81-441C-9DBE-2E92F7A13A49}"/>
              </a:ext>
            </a:extLst>
          </p:cNvPr>
          <p:cNvSpPr/>
          <p:nvPr userDrawn="1"/>
        </p:nvSpPr>
        <p:spPr>
          <a:xfrm>
            <a:off x="-380304" y="5544028"/>
            <a:ext cx="1253360" cy="1253360"/>
          </a:xfrm>
          <a:prstGeom prst="donut">
            <a:avLst>
              <a:gd name="adj" fmla="val 12471"/>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Espace réservé du texte 2">
            <a:extLst>
              <a:ext uri="{FF2B5EF4-FFF2-40B4-BE49-F238E27FC236}">
                <a16:creationId xmlns:a16="http://schemas.microsoft.com/office/drawing/2014/main" id="{B7161167-7D5F-4922-AD59-926F65A37E21}"/>
              </a:ext>
            </a:extLst>
          </p:cNvPr>
          <p:cNvSpPr>
            <a:spLocks noGrp="1"/>
          </p:cNvSpPr>
          <p:nvPr>
            <p:ph type="body" sz="quarter" idx="11" hasCustomPrompt="1"/>
          </p:nvPr>
        </p:nvSpPr>
        <p:spPr>
          <a:xfrm>
            <a:off x="990218" y="1555624"/>
            <a:ext cx="10211565" cy="4199974"/>
          </a:xfrm>
          <a:prstGeom prst="rect">
            <a:avLst/>
          </a:prstGeom>
          <a:noFill/>
          <a:effectLst/>
        </p:spPr>
        <p:txBody>
          <a:bodyPr lIns="360000" tIns="360000" rIns="360000" bIns="360000" anchor="ctr">
            <a:noAutofit/>
          </a:bodyPr>
          <a:lstStyle>
            <a:lvl1pPr algn="just">
              <a:defRPr/>
            </a:lvl1pPr>
            <a:lvl2pPr algn="just">
              <a:defRPr/>
            </a:lvl2pPr>
            <a:lvl3pPr algn="just">
              <a:defRPr/>
            </a:lvl3pPr>
          </a:lstStyle>
          <a:p>
            <a:pPr lvl="0"/>
            <a:r>
              <a:rPr lang="fr-FR" dirty="0"/>
              <a:t>Premier niveau</a:t>
            </a:r>
          </a:p>
          <a:p>
            <a:pPr lvl="1"/>
            <a:r>
              <a:rPr lang="fr-FR" dirty="0"/>
              <a:t>Deuxième niveau</a:t>
            </a:r>
          </a:p>
          <a:p>
            <a:pPr lvl="2"/>
            <a:r>
              <a:rPr lang="fr-FR" dirty="0"/>
              <a:t>Troisième niveau</a:t>
            </a:r>
          </a:p>
        </p:txBody>
      </p:sp>
      <p:grpSp>
        <p:nvGrpSpPr>
          <p:cNvPr id="13" name="Groupe 12">
            <a:extLst>
              <a:ext uri="{FF2B5EF4-FFF2-40B4-BE49-F238E27FC236}">
                <a16:creationId xmlns:a16="http://schemas.microsoft.com/office/drawing/2014/main" id="{45068E08-609F-4086-87C8-79B35989C664}"/>
              </a:ext>
            </a:extLst>
          </p:cNvPr>
          <p:cNvGrpSpPr/>
          <p:nvPr userDrawn="1"/>
        </p:nvGrpSpPr>
        <p:grpSpPr>
          <a:xfrm>
            <a:off x="11387850" y="6047419"/>
            <a:ext cx="577956" cy="577956"/>
            <a:chOff x="455652" y="5824392"/>
            <a:chExt cx="577956" cy="577956"/>
          </a:xfrm>
        </p:grpSpPr>
        <p:sp>
          <p:nvSpPr>
            <p:cNvPr id="15" name="Ellipse 14">
              <a:extLst>
                <a:ext uri="{FF2B5EF4-FFF2-40B4-BE49-F238E27FC236}">
                  <a16:creationId xmlns:a16="http://schemas.microsoft.com/office/drawing/2014/main" id="{754EF3B3-0C71-4A20-9409-D515131CA9D9}"/>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Image 15">
              <a:extLst>
                <a:ext uri="{FF2B5EF4-FFF2-40B4-BE49-F238E27FC236}">
                  <a16:creationId xmlns:a16="http://schemas.microsoft.com/office/drawing/2014/main" id="{AB95D1D0-4CC8-4B14-BF91-69DD3373291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Tree>
    <p:extLst>
      <p:ext uri="{BB962C8B-B14F-4D97-AF65-F5344CB8AC3E}">
        <p14:creationId xmlns:p14="http://schemas.microsoft.com/office/powerpoint/2010/main" val="197561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exte 2 blocs">
    <p:bg>
      <p:bgPr>
        <a:solidFill>
          <a:schemeClr val="bg1"/>
        </a:solidFill>
        <a:effectLst/>
      </p:bgPr>
    </p:bg>
    <p:spTree>
      <p:nvGrpSpPr>
        <p:cNvPr id="1" name=""/>
        <p:cNvGrpSpPr/>
        <p:nvPr/>
      </p:nvGrpSpPr>
      <p:grpSpPr>
        <a:xfrm>
          <a:off x="0" y="0"/>
          <a:ext cx="0" cy="0"/>
          <a:chOff x="0" y="0"/>
          <a:chExt cx="0" cy="0"/>
        </a:xfrm>
      </p:grpSpPr>
      <p:sp>
        <p:nvSpPr>
          <p:cNvPr id="22" name="Cercle : creux 21">
            <a:extLst>
              <a:ext uri="{FF2B5EF4-FFF2-40B4-BE49-F238E27FC236}">
                <a16:creationId xmlns:a16="http://schemas.microsoft.com/office/drawing/2014/main" id="{8FB63BD7-CAAA-40F9-880D-13B533EDEC6C}"/>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3" name="Ellipse 22">
            <a:extLst>
              <a:ext uri="{FF2B5EF4-FFF2-40B4-BE49-F238E27FC236}">
                <a16:creationId xmlns:a16="http://schemas.microsoft.com/office/drawing/2014/main" id="{6EA4483E-B881-488B-9249-505C85533BA6}"/>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4" name="Cercle : creux 23">
            <a:extLst>
              <a:ext uri="{FF2B5EF4-FFF2-40B4-BE49-F238E27FC236}">
                <a16:creationId xmlns:a16="http://schemas.microsoft.com/office/drawing/2014/main" id="{AB32096A-CE81-441C-9DBE-2E92F7A13A49}"/>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Ellipse 8">
            <a:extLst>
              <a:ext uri="{FF2B5EF4-FFF2-40B4-BE49-F238E27FC236}">
                <a16:creationId xmlns:a16="http://schemas.microsoft.com/office/drawing/2014/main" id="{D5345C8E-F950-438C-AC8B-82F80F74AFBB}"/>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10" name="Cercle : creux 9">
            <a:extLst>
              <a:ext uri="{FF2B5EF4-FFF2-40B4-BE49-F238E27FC236}">
                <a16:creationId xmlns:a16="http://schemas.microsoft.com/office/drawing/2014/main" id="{B709A1B2-8DC6-4918-A41F-9FF63F6B8E25}"/>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3" name="Espace réservé du texte 2">
            <a:extLst>
              <a:ext uri="{FF2B5EF4-FFF2-40B4-BE49-F238E27FC236}">
                <a16:creationId xmlns:a16="http://schemas.microsoft.com/office/drawing/2014/main" id="{CD176494-F39C-4A43-A018-CE2FB46820EC}"/>
              </a:ext>
            </a:extLst>
          </p:cNvPr>
          <p:cNvSpPr>
            <a:spLocks noGrp="1"/>
          </p:cNvSpPr>
          <p:nvPr>
            <p:ph type="body" sz="quarter" idx="11" hasCustomPrompt="1"/>
          </p:nvPr>
        </p:nvSpPr>
        <p:spPr>
          <a:xfrm>
            <a:off x="1254626" y="1767193"/>
            <a:ext cx="4618730" cy="4199974"/>
          </a:xfrm>
          <a:prstGeom prst="rect">
            <a:avLst/>
          </a:prstGeom>
          <a:solidFill>
            <a:schemeClr val="bg1">
              <a:alpha val="0"/>
            </a:schemeClr>
          </a:solidFill>
          <a:ln>
            <a:noFill/>
          </a:ln>
          <a:effectLst/>
        </p:spPr>
        <p:txBody>
          <a:bodyPr lIns="360000" tIns="360000" rIns="360000" bIns="36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Premier niveau</a:t>
            </a:r>
          </a:p>
          <a:p>
            <a:pPr lvl="1"/>
            <a:r>
              <a:rPr lang="fr-FR" dirty="0"/>
              <a:t>Deuxième niveau</a:t>
            </a:r>
          </a:p>
          <a:p>
            <a:pPr lvl="2"/>
            <a:r>
              <a:rPr lang="fr-FR" dirty="0"/>
              <a:t>Troisième niveau</a:t>
            </a:r>
          </a:p>
        </p:txBody>
      </p:sp>
      <p:sp>
        <p:nvSpPr>
          <p:cNvPr id="16" name="Espace réservé du texte 2">
            <a:extLst>
              <a:ext uri="{FF2B5EF4-FFF2-40B4-BE49-F238E27FC236}">
                <a16:creationId xmlns:a16="http://schemas.microsoft.com/office/drawing/2014/main" id="{95E6267B-F7D2-4FAB-9E30-078BAFBDE2F4}"/>
              </a:ext>
            </a:extLst>
          </p:cNvPr>
          <p:cNvSpPr>
            <a:spLocks noGrp="1"/>
          </p:cNvSpPr>
          <p:nvPr>
            <p:ph type="body" sz="quarter" idx="12" hasCustomPrompt="1"/>
          </p:nvPr>
        </p:nvSpPr>
        <p:spPr>
          <a:xfrm>
            <a:off x="6318646" y="1767193"/>
            <a:ext cx="4618730" cy="4199974"/>
          </a:xfrm>
          <a:prstGeom prst="rect">
            <a:avLst/>
          </a:prstGeom>
          <a:solidFill>
            <a:schemeClr val="bg1">
              <a:alpha val="0"/>
            </a:schemeClr>
          </a:solidFill>
          <a:ln>
            <a:noFill/>
          </a:ln>
          <a:effectLst/>
        </p:spPr>
        <p:txBody>
          <a:bodyPr lIns="360000" tIns="360000" rIns="360000" bIns="360000" anchor="ctr">
            <a:noAutofit/>
          </a:bodyPr>
          <a:lstStyle>
            <a:lvl1pPr algn="just">
              <a:defRPr b="1">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Premier niveau</a:t>
            </a:r>
          </a:p>
          <a:p>
            <a:pPr lvl="1"/>
            <a:r>
              <a:rPr lang="fr-FR" dirty="0"/>
              <a:t>Deuxième niveau</a:t>
            </a:r>
          </a:p>
          <a:p>
            <a:pPr lvl="2"/>
            <a:r>
              <a:rPr lang="fr-FR" dirty="0"/>
              <a:t>Troisième niveau</a:t>
            </a:r>
          </a:p>
        </p:txBody>
      </p:sp>
      <p:grpSp>
        <p:nvGrpSpPr>
          <p:cNvPr id="18" name="Groupe 17">
            <a:extLst>
              <a:ext uri="{FF2B5EF4-FFF2-40B4-BE49-F238E27FC236}">
                <a16:creationId xmlns:a16="http://schemas.microsoft.com/office/drawing/2014/main" id="{0DA45DBE-49D0-4D60-99AA-F3CA094535E1}"/>
              </a:ext>
            </a:extLst>
          </p:cNvPr>
          <p:cNvGrpSpPr/>
          <p:nvPr userDrawn="1"/>
        </p:nvGrpSpPr>
        <p:grpSpPr>
          <a:xfrm>
            <a:off x="11387850" y="6047419"/>
            <a:ext cx="577956" cy="577956"/>
            <a:chOff x="455652" y="5824392"/>
            <a:chExt cx="577956" cy="577956"/>
          </a:xfrm>
        </p:grpSpPr>
        <p:sp>
          <p:nvSpPr>
            <p:cNvPr id="19" name="Ellipse 18">
              <a:extLst>
                <a:ext uri="{FF2B5EF4-FFF2-40B4-BE49-F238E27FC236}">
                  <a16:creationId xmlns:a16="http://schemas.microsoft.com/office/drawing/2014/main" id="{EDEFF708-23E8-45E1-B76A-9E320607C8D9}"/>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 name="Image 19">
              <a:extLst>
                <a:ext uri="{FF2B5EF4-FFF2-40B4-BE49-F238E27FC236}">
                  <a16:creationId xmlns:a16="http://schemas.microsoft.com/office/drawing/2014/main" id="{DBCC237D-D0EE-4C09-823D-AABBF1A00A8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cxnSp>
        <p:nvCxnSpPr>
          <p:cNvPr id="3" name="Connecteur droit 2">
            <a:extLst>
              <a:ext uri="{FF2B5EF4-FFF2-40B4-BE49-F238E27FC236}">
                <a16:creationId xmlns:a16="http://schemas.microsoft.com/office/drawing/2014/main" id="{BBFC042E-2A99-42B5-82F7-FE268AF2275D}"/>
              </a:ext>
            </a:extLst>
          </p:cNvPr>
          <p:cNvCxnSpPr/>
          <p:nvPr userDrawn="1"/>
        </p:nvCxnSpPr>
        <p:spPr>
          <a:xfrm>
            <a:off x="6096001" y="2098670"/>
            <a:ext cx="0" cy="353702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Espace réservé du texte 9">
            <a:extLst>
              <a:ext uri="{FF2B5EF4-FFF2-40B4-BE49-F238E27FC236}">
                <a16:creationId xmlns:a16="http://schemas.microsoft.com/office/drawing/2014/main" id="{8A602510-8CDD-4011-A887-85802262900F}"/>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162854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exte 2 blocs">
    <p:bg>
      <p:bgPr>
        <a:solidFill>
          <a:schemeClr val="bg1"/>
        </a:solidFill>
        <a:effectLst/>
      </p:bgPr>
    </p:bg>
    <p:spTree>
      <p:nvGrpSpPr>
        <p:cNvPr id="1" name=""/>
        <p:cNvGrpSpPr/>
        <p:nvPr/>
      </p:nvGrpSpPr>
      <p:grpSpPr>
        <a:xfrm>
          <a:off x="0" y="0"/>
          <a:ext cx="0" cy="0"/>
          <a:chOff x="0" y="0"/>
          <a:chExt cx="0" cy="0"/>
        </a:xfrm>
      </p:grpSpPr>
      <p:sp>
        <p:nvSpPr>
          <p:cNvPr id="22" name="Cercle : creux 21">
            <a:extLst>
              <a:ext uri="{FF2B5EF4-FFF2-40B4-BE49-F238E27FC236}">
                <a16:creationId xmlns:a16="http://schemas.microsoft.com/office/drawing/2014/main" id="{8FB63BD7-CAAA-40F9-880D-13B533EDEC6C}"/>
              </a:ext>
            </a:extLst>
          </p:cNvPr>
          <p:cNvSpPr/>
          <p:nvPr userDrawn="1"/>
        </p:nvSpPr>
        <p:spPr>
          <a:xfrm>
            <a:off x="11075566" y="-748704"/>
            <a:ext cx="2220405" cy="2220405"/>
          </a:xfrm>
          <a:prstGeom prst="donut">
            <a:avLst>
              <a:gd name="adj" fmla="val 12471"/>
            </a:avLst>
          </a:prstGeom>
          <a:solidFill>
            <a:schemeClr val="accent5">
              <a:alpha val="10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23" name="Ellipse 22">
            <a:extLst>
              <a:ext uri="{FF2B5EF4-FFF2-40B4-BE49-F238E27FC236}">
                <a16:creationId xmlns:a16="http://schemas.microsoft.com/office/drawing/2014/main" id="{6EA4483E-B881-488B-9249-505C85533BA6}"/>
              </a:ext>
            </a:extLst>
          </p:cNvPr>
          <p:cNvSpPr/>
          <p:nvPr userDrawn="1"/>
        </p:nvSpPr>
        <p:spPr>
          <a:xfrm>
            <a:off x="10559331" y="508982"/>
            <a:ext cx="528814" cy="528814"/>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4" name="Cercle : creux 23">
            <a:extLst>
              <a:ext uri="{FF2B5EF4-FFF2-40B4-BE49-F238E27FC236}">
                <a16:creationId xmlns:a16="http://schemas.microsoft.com/office/drawing/2014/main" id="{AB32096A-CE81-441C-9DBE-2E92F7A13A49}"/>
              </a:ext>
            </a:extLst>
          </p:cNvPr>
          <p:cNvSpPr/>
          <p:nvPr userDrawn="1"/>
        </p:nvSpPr>
        <p:spPr>
          <a:xfrm>
            <a:off x="-380304" y="5544028"/>
            <a:ext cx="1253360" cy="1253360"/>
          </a:xfrm>
          <a:prstGeom prst="donut">
            <a:avLst>
              <a:gd name="adj" fmla="val 12471"/>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Ellipse 8">
            <a:extLst>
              <a:ext uri="{FF2B5EF4-FFF2-40B4-BE49-F238E27FC236}">
                <a16:creationId xmlns:a16="http://schemas.microsoft.com/office/drawing/2014/main" id="{D5345C8E-F950-438C-AC8B-82F80F74AFBB}"/>
              </a:ext>
            </a:extLst>
          </p:cNvPr>
          <p:cNvSpPr/>
          <p:nvPr userDrawn="1"/>
        </p:nvSpPr>
        <p:spPr>
          <a:xfrm>
            <a:off x="5915407" y="6269735"/>
            <a:ext cx="361186" cy="36118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fld id="{65E14CC1-F950-47C5-BCBE-7DCC92316470}" type="slidenum">
              <a:rPr lang="fr-FR" sz="1100" smtClean="0"/>
              <a:t>‹N°›</a:t>
            </a:fld>
            <a:endParaRPr lang="fr-FR" sz="1100"/>
          </a:p>
        </p:txBody>
      </p:sp>
      <p:sp>
        <p:nvSpPr>
          <p:cNvPr id="10" name="Cercle : creux 9">
            <a:extLst>
              <a:ext uri="{FF2B5EF4-FFF2-40B4-BE49-F238E27FC236}">
                <a16:creationId xmlns:a16="http://schemas.microsoft.com/office/drawing/2014/main" id="{B709A1B2-8DC6-4918-A41F-9FF63F6B8E25}"/>
              </a:ext>
            </a:extLst>
          </p:cNvPr>
          <p:cNvSpPr/>
          <p:nvPr userDrawn="1"/>
        </p:nvSpPr>
        <p:spPr>
          <a:xfrm>
            <a:off x="-614802" y="-453212"/>
            <a:ext cx="2220405" cy="2220405"/>
          </a:xfrm>
          <a:prstGeom prst="donut">
            <a:avLst>
              <a:gd name="adj" fmla="val 12471"/>
            </a:avLst>
          </a:prstGeom>
          <a:solidFill>
            <a:schemeClr val="accent4"/>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13" name="Espace réservé du texte 2">
            <a:extLst>
              <a:ext uri="{FF2B5EF4-FFF2-40B4-BE49-F238E27FC236}">
                <a16:creationId xmlns:a16="http://schemas.microsoft.com/office/drawing/2014/main" id="{CD176494-F39C-4A43-A018-CE2FB46820EC}"/>
              </a:ext>
            </a:extLst>
          </p:cNvPr>
          <p:cNvSpPr>
            <a:spLocks noGrp="1"/>
          </p:cNvSpPr>
          <p:nvPr>
            <p:ph type="body" sz="quarter" idx="11" hasCustomPrompt="1"/>
          </p:nvPr>
        </p:nvSpPr>
        <p:spPr>
          <a:xfrm>
            <a:off x="1254624" y="1767193"/>
            <a:ext cx="4618730" cy="4199974"/>
          </a:xfrm>
          <a:prstGeom prst="rect">
            <a:avLst/>
          </a:prstGeom>
          <a:solidFill>
            <a:schemeClr val="bg1">
              <a:alpha val="0"/>
            </a:schemeClr>
          </a:solidFill>
          <a:ln>
            <a:noFill/>
          </a:ln>
          <a:effectLst/>
        </p:spPr>
        <p:txBody>
          <a:bodyPr lIns="360000" tIns="360000" rIns="360000" bIns="36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Premier niveau</a:t>
            </a:r>
          </a:p>
          <a:p>
            <a:pPr lvl="1"/>
            <a:r>
              <a:rPr lang="fr-FR" dirty="0"/>
              <a:t>Deuxième niveau</a:t>
            </a:r>
          </a:p>
          <a:p>
            <a:pPr lvl="2"/>
            <a:r>
              <a:rPr lang="fr-FR" dirty="0"/>
              <a:t>Troisième niveau</a:t>
            </a:r>
          </a:p>
        </p:txBody>
      </p:sp>
      <p:sp>
        <p:nvSpPr>
          <p:cNvPr id="16" name="Espace réservé du texte 2">
            <a:extLst>
              <a:ext uri="{FF2B5EF4-FFF2-40B4-BE49-F238E27FC236}">
                <a16:creationId xmlns:a16="http://schemas.microsoft.com/office/drawing/2014/main" id="{95E6267B-F7D2-4FAB-9E30-078BAFBDE2F4}"/>
              </a:ext>
            </a:extLst>
          </p:cNvPr>
          <p:cNvSpPr>
            <a:spLocks noGrp="1"/>
          </p:cNvSpPr>
          <p:nvPr>
            <p:ph type="body" sz="quarter" idx="12" hasCustomPrompt="1"/>
          </p:nvPr>
        </p:nvSpPr>
        <p:spPr>
          <a:xfrm>
            <a:off x="6320442" y="1767193"/>
            <a:ext cx="4618730" cy="4199974"/>
          </a:xfrm>
          <a:prstGeom prst="rect">
            <a:avLst/>
          </a:prstGeom>
          <a:solidFill>
            <a:schemeClr val="bg1">
              <a:alpha val="0"/>
            </a:schemeClr>
          </a:solidFill>
          <a:ln>
            <a:noFill/>
          </a:ln>
          <a:effectLst/>
        </p:spPr>
        <p:txBody>
          <a:bodyPr lIns="360000" tIns="360000" rIns="360000" bIns="360000" anchor="ctr">
            <a:noAutofit/>
          </a:bodyPr>
          <a:lstStyle>
            <a:lvl1pPr algn="just">
              <a:defRPr>
                <a:solidFill>
                  <a:schemeClr val="accent5"/>
                </a:solidFill>
              </a:defRPr>
            </a:lvl1pPr>
            <a:lvl2pPr algn="just">
              <a:defRPr>
                <a:solidFill>
                  <a:schemeClr val="accent5"/>
                </a:solidFill>
              </a:defRPr>
            </a:lvl2pPr>
            <a:lvl3pPr algn="just">
              <a:defRPr>
                <a:solidFill>
                  <a:schemeClr val="accent5"/>
                </a:solidFill>
              </a:defRPr>
            </a:lvl3pPr>
          </a:lstStyle>
          <a:p>
            <a:pPr lvl="0"/>
            <a:r>
              <a:rPr lang="fr-FR" dirty="0"/>
              <a:t>Premier niveau</a:t>
            </a:r>
          </a:p>
          <a:p>
            <a:pPr lvl="1"/>
            <a:r>
              <a:rPr lang="fr-FR" dirty="0"/>
              <a:t>Deuxième niveau</a:t>
            </a:r>
          </a:p>
          <a:p>
            <a:pPr lvl="2"/>
            <a:r>
              <a:rPr lang="fr-FR" dirty="0"/>
              <a:t>Troisième niveau</a:t>
            </a:r>
          </a:p>
        </p:txBody>
      </p:sp>
      <p:grpSp>
        <p:nvGrpSpPr>
          <p:cNvPr id="18" name="Groupe 17">
            <a:extLst>
              <a:ext uri="{FF2B5EF4-FFF2-40B4-BE49-F238E27FC236}">
                <a16:creationId xmlns:a16="http://schemas.microsoft.com/office/drawing/2014/main" id="{0DA45DBE-49D0-4D60-99AA-F3CA094535E1}"/>
              </a:ext>
            </a:extLst>
          </p:cNvPr>
          <p:cNvGrpSpPr/>
          <p:nvPr userDrawn="1"/>
        </p:nvGrpSpPr>
        <p:grpSpPr>
          <a:xfrm>
            <a:off x="11387850" y="6047419"/>
            <a:ext cx="577956" cy="577956"/>
            <a:chOff x="455652" y="5824392"/>
            <a:chExt cx="577956" cy="577956"/>
          </a:xfrm>
        </p:grpSpPr>
        <p:sp>
          <p:nvSpPr>
            <p:cNvPr id="19" name="Ellipse 18">
              <a:extLst>
                <a:ext uri="{FF2B5EF4-FFF2-40B4-BE49-F238E27FC236}">
                  <a16:creationId xmlns:a16="http://schemas.microsoft.com/office/drawing/2014/main" id="{EDEFF708-23E8-45E1-B76A-9E320607C8D9}"/>
                </a:ext>
              </a:extLst>
            </p:cNvPr>
            <p:cNvSpPr/>
            <p:nvPr/>
          </p:nvSpPr>
          <p:spPr>
            <a:xfrm>
              <a:off x="455652" y="5824392"/>
              <a:ext cx="577956" cy="577956"/>
            </a:xfrm>
            <a:prstGeom prst="ellipse">
              <a:avLst/>
            </a:prstGeom>
            <a:solidFill>
              <a:schemeClr val="bg1"/>
            </a:solidFill>
            <a:ln>
              <a:noFill/>
            </a:ln>
            <a:effectLst>
              <a:outerShdw blurRad="584200" dist="50800" dir="5400000" algn="ctr" rotWithShape="0">
                <a:srgbClr val="0D4B75">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 name="Image 19">
              <a:extLst>
                <a:ext uri="{FF2B5EF4-FFF2-40B4-BE49-F238E27FC236}">
                  <a16:creationId xmlns:a16="http://schemas.microsoft.com/office/drawing/2014/main" id="{DBCC237D-D0EE-4C09-823D-AABBF1A00A8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032" y="5996487"/>
              <a:ext cx="457196" cy="233766"/>
            </a:xfrm>
            <a:prstGeom prst="rect">
              <a:avLst/>
            </a:prstGeom>
          </p:spPr>
        </p:pic>
      </p:grpSp>
      <p:sp>
        <p:nvSpPr>
          <p:cNvPr id="14" name="Espace réservé du texte 9">
            <a:extLst>
              <a:ext uri="{FF2B5EF4-FFF2-40B4-BE49-F238E27FC236}">
                <a16:creationId xmlns:a16="http://schemas.microsoft.com/office/drawing/2014/main" id="{9637D4D4-5B0B-4D2A-94A6-054CD6B6E177}"/>
              </a:ext>
            </a:extLst>
          </p:cNvPr>
          <p:cNvSpPr>
            <a:spLocks noGrp="1"/>
          </p:cNvSpPr>
          <p:nvPr>
            <p:ph type="body" sz="quarter" idx="10" hasCustomPrompt="1"/>
          </p:nvPr>
        </p:nvSpPr>
        <p:spPr>
          <a:xfrm>
            <a:off x="452014" y="360000"/>
            <a:ext cx="7920000" cy="593982"/>
          </a:xfrm>
          <a:prstGeom prst="roundRect">
            <a:avLst>
              <a:gd name="adj" fmla="val 50000"/>
            </a:avLst>
          </a:prstGeom>
          <a:solidFill>
            <a:schemeClr val="bg1"/>
          </a:solidFill>
          <a:effectLst>
            <a:outerShdw blurRad="838200" sx="102000" sy="102000" algn="ctr" rotWithShape="0">
              <a:prstClr val="black">
                <a:alpha val="10000"/>
              </a:prstClr>
            </a:outerShdw>
          </a:effectLst>
        </p:spPr>
        <p:txBody>
          <a:bodyPr wrap="square" lIns="180000" tIns="0" rIns="180000" bIns="0" anchor="ctr" anchorCtr="0">
            <a:normAutofit/>
          </a:bodyPr>
          <a:lstStyle>
            <a:lvl1pPr marL="0" indent="0" algn="l">
              <a:lnSpc>
                <a:spcPct val="100000"/>
              </a:lnSpc>
              <a:spcBef>
                <a:spcPts val="0"/>
              </a:spcBef>
              <a:spcAft>
                <a:spcPts val="0"/>
              </a:spcAft>
              <a:buFontTx/>
              <a:buNone/>
              <a:defRPr sz="2000" b="1" cap="none" spc="0" baseline="0">
                <a:solidFill>
                  <a:schemeClr val="accent5"/>
                </a:solidFill>
                <a:latin typeface="Century Gothic" panose="020B0502020202020204" pitchFamily="34" charset="0"/>
              </a:defRPr>
            </a:lvl1pPr>
          </a:lstStyle>
          <a:p>
            <a:pPr lvl="0"/>
            <a:r>
              <a:rPr lang="fr-FR" dirty="0"/>
              <a:t>Titre de la diapositive</a:t>
            </a:r>
          </a:p>
        </p:txBody>
      </p:sp>
    </p:spTree>
    <p:extLst>
      <p:ext uri="{BB962C8B-B14F-4D97-AF65-F5344CB8AC3E}">
        <p14:creationId xmlns:p14="http://schemas.microsoft.com/office/powerpoint/2010/main" val="228629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de transition">
    <p:bg>
      <p:bgPr>
        <a:solidFill>
          <a:schemeClr val="bg1"/>
        </a:solidFill>
        <a:effectLst/>
      </p:bgPr>
    </p:bg>
    <p:spTree>
      <p:nvGrpSpPr>
        <p:cNvPr id="1" name=""/>
        <p:cNvGrpSpPr/>
        <p:nvPr/>
      </p:nvGrpSpPr>
      <p:grpSpPr>
        <a:xfrm>
          <a:off x="0" y="0"/>
          <a:ext cx="0" cy="0"/>
          <a:chOff x="0" y="0"/>
          <a:chExt cx="0" cy="0"/>
        </a:xfrm>
      </p:grpSpPr>
      <p:sp>
        <p:nvSpPr>
          <p:cNvPr id="43" name="Forme libre : forme 42">
            <a:extLst>
              <a:ext uri="{FF2B5EF4-FFF2-40B4-BE49-F238E27FC236}">
                <a16:creationId xmlns:a16="http://schemas.microsoft.com/office/drawing/2014/main" id="{EDAF5DBA-8A06-494D-A8C2-61D25DC53568}"/>
              </a:ext>
            </a:extLst>
          </p:cNvPr>
          <p:cNvSpPr/>
          <p:nvPr userDrawn="1"/>
        </p:nvSpPr>
        <p:spPr>
          <a:xfrm>
            <a:off x="0" y="11"/>
            <a:ext cx="7621310" cy="6857989"/>
          </a:xfrm>
          <a:custGeom>
            <a:avLst/>
            <a:gdLst>
              <a:gd name="connsiteX0" fmla="*/ 0 w 7621310"/>
              <a:gd name="connsiteY0" fmla="*/ 0 h 6857989"/>
              <a:gd name="connsiteX1" fmla="*/ 2675941 w 7621310"/>
              <a:gd name="connsiteY1" fmla="*/ 0 h 6857989"/>
              <a:gd name="connsiteX2" fmla="*/ 3999941 w 7621310"/>
              <a:gd name="connsiteY2" fmla="*/ 0 h 6857989"/>
              <a:gd name="connsiteX3" fmla="*/ 7123459 w 7621310"/>
              <a:gd name="connsiteY3" fmla="*/ 0 h 6857989"/>
              <a:gd name="connsiteX4" fmla="*/ 7168581 w 7621310"/>
              <a:gd name="connsiteY4" fmla="*/ 133355 h 6857989"/>
              <a:gd name="connsiteX5" fmla="*/ 7621310 w 7621310"/>
              <a:gd name="connsiteY5" fmla="*/ 3127873 h 6857989"/>
              <a:gd name="connsiteX6" fmla="*/ 7010263 w 7621310"/>
              <a:gd name="connsiteY6" fmla="*/ 6590287 h 6857989"/>
              <a:gd name="connsiteX7" fmla="*/ 6904711 w 7621310"/>
              <a:gd name="connsiteY7" fmla="*/ 6857989 h 6857989"/>
              <a:gd name="connsiteX8" fmla="*/ 3999941 w 7621310"/>
              <a:gd name="connsiteY8" fmla="*/ 6857989 h 6857989"/>
              <a:gd name="connsiteX9" fmla="*/ 2253360 w 7621310"/>
              <a:gd name="connsiteY9" fmla="*/ 6857989 h 6857989"/>
              <a:gd name="connsiteX10" fmla="*/ 0 w 7621310"/>
              <a:gd name="connsiteY10" fmla="*/ 6857989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21310" h="6857989">
                <a:moveTo>
                  <a:pt x="0" y="0"/>
                </a:moveTo>
                <a:lnTo>
                  <a:pt x="2675941" y="0"/>
                </a:lnTo>
                <a:lnTo>
                  <a:pt x="3999941" y="0"/>
                </a:lnTo>
                <a:lnTo>
                  <a:pt x="7123459" y="0"/>
                </a:lnTo>
                <a:lnTo>
                  <a:pt x="7168581" y="133355"/>
                </a:lnTo>
                <a:cubicBezTo>
                  <a:pt x="7462807" y="1079322"/>
                  <a:pt x="7621310" y="2085088"/>
                  <a:pt x="7621310" y="3127873"/>
                </a:cubicBezTo>
                <a:cubicBezTo>
                  <a:pt x="7621310" y="4344456"/>
                  <a:pt x="7405570" y="5510651"/>
                  <a:pt x="7010263" y="6590287"/>
                </a:cubicBezTo>
                <a:lnTo>
                  <a:pt x="6904711" y="6857989"/>
                </a:lnTo>
                <a:lnTo>
                  <a:pt x="3999941" y="6857989"/>
                </a:lnTo>
                <a:lnTo>
                  <a:pt x="2253360" y="6857989"/>
                </a:lnTo>
                <a:lnTo>
                  <a:pt x="0" y="6857989"/>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6" name="Groupe 15">
            <a:extLst>
              <a:ext uri="{FF2B5EF4-FFF2-40B4-BE49-F238E27FC236}">
                <a16:creationId xmlns:a16="http://schemas.microsoft.com/office/drawing/2014/main" id="{36FFBFB5-2A5F-4097-AB3A-FCA350EB4B06}"/>
              </a:ext>
            </a:extLst>
          </p:cNvPr>
          <p:cNvGrpSpPr/>
          <p:nvPr userDrawn="1"/>
        </p:nvGrpSpPr>
        <p:grpSpPr>
          <a:xfrm>
            <a:off x="-2068211" y="-1706713"/>
            <a:ext cx="4136422" cy="4136422"/>
            <a:chOff x="-2068211" y="-1706713"/>
            <a:chExt cx="4136422" cy="4136422"/>
          </a:xfrm>
        </p:grpSpPr>
        <p:sp>
          <p:nvSpPr>
            <p:cNvPr id="17" name="Ellipse 16">
              <a:extLst>
                <a:ext uri="{FF2B5EF4-FFF2-40B4-BE49-F238E27FC236}">
                  <a16:creationId xmlns:a16="http://schemas.microsoft.com/office/drawing/2014/main" id="{945179F7-CDC9-4909-AB82-37D204DAB4D7}"/>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8" name="Ellipse 17">
              <a:extLst>
                <a:ext uri="{FF2B5EF4-FFF2-40B4-BE49-F238E27FC236}">
                  <a16:creationId xmlns:a16="http://schemas.microsoft.com/office/drawing/2014/main" id="{FE8ECEBD-AD36-47DB-A29B-0B4B1799EE7C}"/>
                </a:ext>
              </a:extLst>
            </p:cNvPr>
            <p:cNvSpPr/>
            <p:nvPr userDrawn="1"/>
          </p:nvSpPr>
          <p:spPr>
            <a:xfrm>
              <a:off x="296979" y="1602429"/>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19" name="Cercle : creux 18">
            <a:extLst>
              <a:ext uri="{FF2B5EF4-FFF2-40B4-BE49-F238E27FC236}">
                <a16:creationId xmlns:a16="http://schemas.microsoft.com/office/drawing/2014/main" id="{052DF85A-98D4-4152-8B91-E7490BEAAF5D}"/>
              </a:ext>
            </a:extLst>
          </p:cNvPr>
          <p:cNvSpPr/>
          <p:nvPr userDrawn="1"/>
        </p:nvSpPr>
        <p:spPr>
          <a:xfrm>
            <a:off x="-1020992" y="-748704"/>
            <a:ext cx="2220405" cy="2220405"/>
          </a:xfrm>
          <a:prstGeom prst="donut">
            <a:avLst>
              <a:gd name="adj" fmla="val 12471"/>
            </a:avLst>
          </a:prstGeom>
          <a:solidFill>
            <a:schemeClr val="bg1">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33" name="Espace réservé pour une image  32">
            <a:extLst>
              <a:ext uri="{FF2B5EF4-FFF2-40B4-BE49-F238E27FC236}">
                <a16:creationId xmlns:a16="http://schemas.microsoft.com/office/drawing/2014/main" id="{2E6BBDE0-130E-4532-B683-1B6AB5430236}"/>
              </a:ext>
            </a:extLst>
          </p:cNvPr>
          <p:cNvSpPr>
            <a:spLocks noGrp="1"/>
          </p:cNvSpPr>
          <p:nvPr userDrawn="1">
            <p:ph type="pic" sz="quarter" idx="12"/>
          </p:nvPr>
        </p:nvSpPr>
        <p:spPr>
          <a:xfrm>
            <a:off x="6780213" y="0"/>
            <a:ext cx="5411787" cy="6858000"/>
          </a:xfrm>
          <a:custGeom>
            <a:avLst/>
            <a:gdLst>
              <a:gd name="connsiteX0" fmla="*/ 479725 w 5411787"/>
              <a:gd name="connsiteY0" fmla="*/ 0 h 6858000"/>
              <a:gd name="connsiteX1" fmla="*/ 5411787 w 5411787"/>
              <a:gd name="connsiteY1" fmla="*/ 0 h 6858000"/>
              <a:gd name="connsiteX2" fmla="*/ 5411787 w 5411787"/>
              <a:gd name="connsiteY2" fmla="*/ 6858000 h 6858000"/>
              <a:gd name="connsiteX3" fmla="*/ 0 w 5411787"/>
              <a:gd name="connsiteY3" fmla="*/ 6858000 h 6858000"/>
              <a:gd name="connsiteX4" fmla="*/ 0 w 5411787"/>
              <a:gd name="connsiteY4" fmla="*/ 6857989 h 6858000"/>
              <a:gd name="connsiteX5" fmla="*/ 260977 w 5411787"/>
              <a:gd name="connsiteY5" fmla="*/ 6857989 h 6858000"/>
              <a:gd name="connsiteX6" fmla="*/ 366529 w 5411787"/>
              <a:gd name="connsiteY6" fmla="*/ 6590287 h 6858000"/>
              <a:gd name="connsiteX7" fmla="*/ 977576 w 5411787"/>
              <a:gd name="connsiteY7" fmla="*/ 3127873 h 6858000"/>
              <a:gd name="connsiteX8" fmla="*/ 524847 w 5411787"/>
              <a:gd name="connsiteY8" fmla="*/ 1333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11787" h="6858000">
                <a:moveTo>
                  <a:pt x="479725" y="0"/>
                </a:moveTo>
                <a:lnTo>
                  <a:pt x="5411787" y="0"/>
                </a:lnTo>
                <a:lnTo>
                  <a:pt x="5411787" y="6858000"/>
                </a:lnTo>
                <a:lnTo>
                  <a:pt x="0" y="6858000"/>
                </a:lnTo>
                <a:lnTo>
                  <a:pt x="0" y="6857989"/>
                </a:lnTo>
                <a:lnTo>
                  <a:pt x="260977" y="6857989"/>
                </a:lnTo>
                <a:lnTo>
                  <a:pt x="366529" y="6590287"/>
                </a:lnTo>
                <a:cubicBezTo>
                  <a:pt x="761836" y="5510651"/>
                  <a:pt x="977576" y="4344456"/>
                  <a:pt x="977576" y="3127873"/>
                </a:cubicBezTo>
                <a:cubicBezTo>
                  <a:pt x="977576" y="2085088"/>
                  <a:pt x="819073" y="1079322"/>
                  <a:pt x="524847" y="133355"/>
                </a:cubicBezTo>
                <a:close/>
              </a:path>
            </a:pathLst>
          </a:custGeom>
        </p:spPr>
        <p:txBody>
          <a:bodyPr wrap="square">
            <a:noAutofit/>
          </a:bodyPr>
          <a:lstStyle/>
          <a:p>
            <a:endParaRPr lang="fr-FR"/>
          </a:p>
        </p:txBody>
      </p:sp>
      <p:sp>
        <p:nvSpPr>
          <p:cNvPr id="7" name="Espace réservé du texte 11">
            <a:extLst>
              <a:ext uri="{FF2B5EF4-FFF2-40B4-BE49-F238E27FC236}">
                <a16:creationId xmlns:a16="http://schemas.microsoft.com/office/drawing/2014/main" id="{6A58CF92-B668-42A8-A9C6-720E9F3849C1}"/>
              </a:ext>
            </a:extLst>
          </p:cNvPr>
          <p:cNvSpPr>
            <a:spLocks noGrp="1"/>
          </p:cNvSpPr>
          <p:nvPr>
            <p:ph type="body" sz="quarter" idx="11" hasCustomPrompt="1"/>
          </p:nvPr>
        </p:nvSpPr>
        <p:spPr>
          <a:xfrm>
            <a:off x="1122648" y="2801136"/>
            <a:ext cx="4796948" cy="1255728"/>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a:t>Phrase d’accroche ou présentation d’un nouveau chapitre</a:t>
            </a:r>
          </a:p>
        </p:txBody>
      </p:sp>
      <p:grpSp>
        <p:nvGrpSpPr>
          <p:cNvPr id="13" name="Groupe 12">
            <a:extLst>
              <a:ext uri="{FF2B5EF4-FFF2-40B4-BE49-F238E27FC236}">
                <a16:creationId xmlns:a16="http://schemas.microsoft.com/office/drawing/2014/main" id="{47A449F6-BCE0-4CCD-B3C6-6B66323957E1}"/>
              </a:ext>
            </a:extLst>
          </p:cNvPr>
          <p:cNvGrpSpPr/>
          <p:nvPr userDrawn="1"/>
        </p:nvGrpSpPr>
        <p:grpSpPr>
          <a:xfrm>
            <a:off x="2998383" y="4934693"/>
            <a:ext cx="1045479" cy="1045479"/>
            <a:chOff x="2146289" y="2110851"/>
            <a:chExt cx="2465186" cy="2465186"/>
          </a:xfrm>
        </p:grpSpPr>
        <p:sp>
          <p:nvSpPr>
            <p:cNvPr id="14" name="Ellipse 13">
              <a:extLst>
                <a:ext uri="{FF2B5EF4-FFF2-40B4-BE49-F238E27FC236}">
                  <a16:creationId xmlns:a16="http://schemas.microsoft.com/office/drawing/2014/main" id="{9810D16C-1A75-4B9B-ABAA-10AEB41CE99E}"/>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Picture 2" descr="RÃ©sultat de recherche d'images pour &quot;logo dimo software&quot;">
              <a:extLst>
                <a:ext uri="{FF2B5EF4-FFF2-40B4-BE49-F238E27FC236}">
                  <a16:creationId xmlns:a16="http://schemas.microsoft.com/office/drawing/2014/main" id="{374207AF-B31E-4953-BC2A-32D73C78F47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55190451"/>
      </p:ext>
    </p:extLst>
  </p:cSld>
  <p:clrMapOvr>
    <a:masterClrMapping/>
  </p:clrMapOvr>
  <p:extLst>
    <p:ext uri="{DCECCB84-F9BA-43D5-87BE-67443E8EF086}">
      <p15:sldGuideLst xmlns:p15="http://schemas.microsoft.com/office/powerpoint/2012/main">
        <p15:guide id="1" pos="372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lide de transition">
    <p:bg>
      <p:bgPr>
        <a:solidFill>
          <a:schemeClr val="bg1"/>
        </a:solidFill>
        <a:effectLst/>
      </p:bgPr>
    </p:bg>
    <p:spTree>
      <p:nvGrpSpPr>
        <p:cNvPr id="1" name=""/>
        <p:cNvGrpSpPr/>
        <p:nvPr/>
      </p:nvGrpSpPr>
      <p:grpSpPr>
        <a:xfrm>
          <a:off x="0" y="0"/>
          <a:ext cx="0" cy="0"/>
          <a:chOff x="0" y="0"/>
          <a:chExt cx="0" cy="0"/>
        </a:xfrm>
      </p:grpSpPr>
      <p:sp>
        <p:nvSpPr>
          <p:cNvPr id="43" name="Forme libre : forme 42">
            <a:extLst>
              <a:ext uri="{FF2B5EF4-FFF2-40B4-BE49-F238E27FC236}">
                <a16:creationId xmlns:a16="http://schemas.microsoft.com/office/drawing/2014/main" id="{EDAF5DBA-8A06-494D-A8C2-61D25DC53568}"/>
              </a:ext>
            </a:extLst>
          </p:cNvPr>
          <p:cNvSpPr/>
          <p:nvPr userDrawn="1"/>
        </p:nvSpPr>
        <p:spPr>
          <a:xfrm>
            <a:off x="0" y="11"/>
            <a:ext cx="7621310" cy="6857989"/>
          </a:xfrm>
          <a:custGeom>
            <a:avLst/>
            <a:gdLst>
              <a:gd name="connsiteX0" fmla="*/ 0 w 7621310"/>
              <a:gd name="connsiteY0" fmla="*/ 0 h 6857989"/>
              <a:gd name="connsiteX1" fmla="*/ 2675941 w 7621310"/>
              <a:gd name="connsiteY1" fmla="*/ 0 h 6857989"/>
              <a:gd name="connsiteX2" fmla="*/ 3999941 w 7621310"/>
              <a:gd name="connsiteY2" fmla="*/ 0 h 6857989"/>
              <a:gd name="connsiteX3" fmla="*/ 7123459 w 7621310"/>
              <a:gd name="connsiteY3" fmla="*/ 0 h 6857989"/>
              <a:gd name="connsiteX4" fmla="*/ 7168581 w 7621310"/>
              <a:gd name="connsiteY4" fmla="*/ 133355 h 6857989"/>
              <a:gd name="connsiteX5" fmla="*/ 7621310 w 7621310"/>
              <a:gd name="connsiteY5" fmla="*/ 3127873 h 6857989"/>
              <a:gd name="connsiteX6" fmla="*/ 7010263 w 7621310"/>
              <a:gd name="connsiteY6" fmla="*/ 6590287 h 6857989"/>
              <a:gd name="connsiteX7" fmla="*/ 6904711 w 7621310"/>
              <a:gd name="connsiteY7" fmla="*/ 6857989 h 6857989"/>
              <a:gd name="connsiteX8" fmla="*/ 3999941 w 7621310"/>
              <a:gd name="connsiteY8" fmla="*/ 6857989 h 6857989"/>
              <a:gd name="connsiteX9" fmla="*/ 2253360 w 7621310"/>
              <a:gd name="connsiteY9" fmla="*/ 6857989 h 6857989"/>
              <a:gd name="connsiteX10" fmla="*/ 0 w 7621310"/>
              <a:gd name="connsiteY10" fmla="*/ 6857989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21310" h="6857989">
                <a:moveTo>
                  <a:pt x="0" y="0"/>
                </a:moveTo>
                <a:lnTo>
                  <a:pt x="2675941" y="0"/>
                </a:lnTo>
                <a:lnTo>
                  <a:pt x="3999941" y="0"/>
                </a:lnTo>
                <a:lnTo>
                  <a:pt x="7123459" y="0"/>
                </a:lnTo>
                <a:lnTo>
                  <a:pt x="7168581" y="133355"/>
                </a:lnTo>
                <a:cubicBezTo>
                  <a:pt x="7462807" y="1079322"/>
                  <a:pt x="7621310" y="2085088"/>
                  <a:pt x="7621310" y="3127873"/>
                </a:cubicBezTo>
                <a:cubicBezTo>
                  <a:pt x="7621310" y="4344456"/>
                  <a:pt x="7405570" y="5510651"/>
                  <a:pt x="7010263" y="6590287"/>
                </a:cubicBezTo>
                <a:lnTo>
                  <a:pt x="6904711" y="6857989"/>
                </a:lnTo>
                <a:lnTo>
                  <a:pt x="3999941" y="6857989"/>
                </a:lnTo>
                <a:lnTo>
                  <a:pt x="2253360" y="6857989"/>
                </a:lnTo>
                <a:lnTo>
                  <a:pt x="0" y="68579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6" name="Groupe 15">
            <a:extLst>
              <a:ext uri="{FF2B5EF4-FFF2-40B4-BE49-F238E27FC236}">
                <a16:creationId xmlns:a16="http://schemas.microsoft.com/office/drawing/2014/main" id="{36FFBFB5-2A5F-4097-AB3A-FCA350EB4B06}"/>
              </a:ext>
            </a:extLst>
          </p:cNvPr>
          <p:cNvGrpSpPr/>
          <p:nvPr userDrawn="1"/>
        </p:nvGrpSpPr>
        <p:grpSpPr>
          <a:xfrm>
            <a:off x="-2068211" y="-1706713"/>
            <a:ext cx="4136422" cy="4136422"/>
            <a:chOff x="-2068211" y="-1706713"/>
            <a:chExt cx="4136422" cy="4136422"/>
          </a:xfrm>
        </p:grpSpPr>
        <p:sp>
          <p:nvSpPr>
            <p:cNvPr id="17" name="Ellipse 16">
              <a:extLst>
                <a:ext uri="{FF2B5EF4-FFF2-40B4-BE49-F238E27FC236}">
                  <a16:creationId xmlns:a16="http://schemas.microsoft.com/office/drawing/2014/main" id="{945179F7-CDC9-4909-AB82-37D204DAB4D7}"/>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8" name="Ellipse 17">
              <a:extLst>
                <a:ext uri="{FF2B5EF4-FFF2-40B4-BE49-F238E27FC236}">
                  <a16:creationId xmlns:a16="http://schemas.microsoft.com/office/drawing/2014/main" id="{FE8ECEBD-AD36-47DB-A29B-0B4B1799EE7C}"/>
                </a:ext>
              </a:extLst>
            </p:cNvPr>
            <p:cNvSpPr/>
            <p:nvPr userDrawn="1"/>
          </p:nvSpPr>
          <p:spPr>
            <a:xfrm>
              <a:off x="296979" y="1602429"/>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19" name="Cercle : creux 18">
            <a:extLst>
              <a:ext uri="{FF2B5EF4-FFF2-40B4-BE49-F238E27FC236}">
                <a16:creationId xmlns:a16="http://schemas.microsoft.com/office/drawing/2014/main" id="{052DF85A-98D4-4152-8B91-E7490BEAAF5D}"/>
              </a:ext>
            </a:extLst>
          </p:cNvPr>
          <p:cNvSpPr/>
          <p:nvPr userDrawn="1"/>
        </p:nvSpPr>
        <p:spPr>
          <a:xfrm>
            <a:off x="-1020992" y="-748704"/>
            <a:ext cx="2220405" cy="2220405"/>
          </a:xfrm>
          <a:prstGeom prst="donut">
            <a:avLst>
              <a:gd name="adj" fmla="val 12471"/>
            </a:avLst>
          </a:prstGeom>
          <a:solidFill>
            <a:schemeClr val="bg1">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33" name="Espace réservé pour une image  32">
            <a:extLst>
              <a:ext uri="{FF2B5EF4-FFF2-40B4-BE49-F238E27FC236}">
                <a16:creationId xmlns:a16="http://schemas.microsoft.com/office/drawing/2014/main" id="{2E6BBDE0-130E-4532-B683-1B6AB5430236}"/>
              </a:ext>
            </a:extLst>
          </p:cNvPr>
          <p:cNvSpPr>
            <a:spLocks noGrp="1"/>
          </p:cNvSpPr>
          <p:nvPr userDrawn="1">
            <p:ph type="pic" sz="quarter" idx="12"/>
          </p:nvPr>
        </p:nvSpPr>
        <p:spPr>
          <a:xfrm>
            <a:off x="6780213" y="0"/>
            <a:ext cx="5411787" cy="6858000"/>
          </a:xfrm>
          <a:custGeom>
            <a:avLst/>
            <a:gdLst>
              <a:gd name="connsiteX0" fmla="*/ 479725 w 5411787"/>
              <a:gd name="connsiteY0" fmla="*/ 0 h 6858000"/>
              <a:gd name="connsiteX1" fmla="*/ 5411787 w 5411787"/>
              <a:gd name="connsiteY1" fmla="*/ 0 h 6858000"/>
              <a:gd name="connsiteX2" fmla="*/ 5411787 w 5411787"/>
              <a:gd name="connsiteY2" fmla="*/ 6858000 h 6858000"/>
              <a:gd name="connsiteX3" fmla="*/ 0 w 5411787"/>
              <a:gd name="connsiteY3" fmla="*/ 6858000 h 6858000"/>
              <a:gd name="connsiteX4" fmla="*/ 0 w 5411787"/>
              <a:gd name="connsiteY4" fmla="*/ 6857989 h 6858000"/>
              <a:gd name="connsiteX5" fmla="*/ 260977 w 5411787"/>
              <a:gd name="connsiteY5" fmla="*/ 6857989 h 6858000"/>
              <a:gd name="connsiteX6" fmla="*/ 366529 w 5411787"/>
              <a:gd name="connsiteY6" fmla="*/ 6590287 h 6858000"/>
              <a:gd name="connsiteX7" fmla="*/ 977576 w 5411787"/>
              <a:gd name="connsiteY7" fmla="*/ 3127873 h 6858000"/>
              <a:gd name="connsiteX8" fmla="*/ 524847 w 5411787"/>
              <a:gd name="connsiteY8" fmla="*/ 1333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11787" h="6858000">
                <a:moveTo>
                  <a:pt x="479725" y="0"/>
                </a:moveTo>
                <a:lnTo>
                  <a:pt x="5411787" y="0"/>
                </a:lnTo>
                <a:lnTo>
                  <a:pt x="5411787" y="6858000"/>
                </a:lnTo>
                <a:lnTo>
                  <a:pt x="0" y="6858000"/>
                </a:lnTo>
                <a:lnTo>
                  <a:pt x="0" y="6857989"/>
                </a:lnTo>
                <a:lnTo>
                  <a:pt x="260977" y="6857989"/>
                </a:lnTo>
                <a:lnTo>
                  <a:pt x="366529" y="6590287"/>
                </a:lnTo>
                <a:cubicBezTo>
                  <a:pt x="761836" y="5510651"/>
                  <a:pt x="977576" y="4344456"/>
                  <a:pt x="977576" y="3127873"/>
                </a:cubicBezTo>
                <a:cubicBezTo>
                  <a:pt x="977576" y="2085088"/>
                  <a:pt x="819073" y="1079322"/>
                  <a:pt x="524847" y="133355"/>
                </a:cubicBezTo>
                <a:close/>
              </a:path>
            </a:pathLst>
          </a:custGeom>
        </p:spPr>
        <p:txBody>
          <a:bodyPr wrap="square">
            <a:noAutofit/>
          </a:bodyPr>
          <a:lstStyle/>
          <a:p>
            <a:endParaRPr lang="fr-FR"/>
          </a:p>
        </p:txBody>
      </p:sp>
      <p:sp>
        <p:nvSpPr>
          <p:cNvPr id="7" name="Espace réservé du texte 11">
            <a:extLst>
              <a:ext uri="{FF2B5EF4-FFF2-40B4-BE49-F238E27FC236}">
                <a16:creationId xmlns:a16="http://schemas.microsoft.com/office/drawing/2014/main" id="{6A58CF92-B668-42A8-A9C6-720E9F3849C1}"/>
              </a:ext>
            </a:extLst>
          </p:cNvPr>
          <p:cNvSpPr>
            <a:spLocks noGrp="1"/>
          </p:cNvSpPr>
          <p:nvPr>
            <p:ph type="body" sz="quarter" idx="11" hasCustomPrompt="1"/>
          </p:nvPr>
        </p:nvSpPr>
        <p:spPr>
          <a:xfrm>
            <a:off x="1122648" y="2801136"/>
            <a:ext cx="4796948" cy="1255728"/>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a:t>Phrase d’accroche ou présentation d’un nouveau chapitre</a:t>
            </a:r>
          </a:p>
        </p:txBody>
      </p:sp>
      <p:grpSp>
        <p:nvGrpSpPr>
          <p:cNvPr id="13" name="Groupe 12">
            <a:extLst>
              <a:ext uri="{FF2B5EF4-FFF2-40B4-BE49-F238E27FC236}">
                <a16:creationId xmlns:a16="http://schemas.microsoft.com/office/drawing/2014/main" id="{47A449F6-BCE0-4CCD-B3C6-6B66323957E1}"/>
              </a:ext>
            </a:extLst>
          </p:cNvPr>
          <p:cNvGrpSpPr/>
          <p:nvPr userDrawn="1"/>
        </p:nvGrpSpPr>
        <p:grpSpPr>
          <a:xfrm>
            <a:off x="2998383" y="4934693"/>
            <a:ext cx="1045479" cy="1045479"/>
            <a:chOff x="2146289" y="2110851"/>
            <a:chExt cx="2465186" cy="2465186"/>
          </a:xfrm>
        </p:grpSpPr>
        <p:sp>
          <p:nvSpPr>
            <p:cNvPr id="14" name="Ellipse 13">
              <a:extLst>
                <a:ext uri="{FF2B5EF4-FFF2-40B4-BE49-F238E27FC236}">
                  <a16:creationId xmlns:a16="http://schemas.microsoft.com/office/drawing/2014/main" id="{9810D16C-1A75-4B9B-ABAA-10AEB41CE99E}"/>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Picture 2" descr="RÃ©sultat de recherche d'images pour &quot;logo dimo software&quot;">
              <a:extLst>
                <a:ext uri="{FF2B5EF4-FFF2-40B4-BE49-F238E27FC236}">
                  <a16:creationId xmlns:a16="http://schemas.microsoft.com/office/drawing/2014/main" id="{374207AF-B31E-4953-BC2A-32D73C78F47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51623815"/>
      </p:ext>
    </p:extLst>
  </p:cSld>
  <p:clrMapOvr>
    <a:masterClrMapping/>
  </p:clrMapOvr>
  <p:extLst>
    <p:ext uri="{DCECCB84-F9BA-43D5-87BE-67443E8EF086}">
      <p15:sldGuideLst xmlns:p15="http://schemas.microsoft.com/office/powerpoint/2012/main">
        <p15:guide id="1" pos="372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de transition (2)">
    <p:bg>
      <p:bgPr>
        <a:solidFill>
          <a:schemeClr val="bg1"/>
        </a:solidFill>
        <a:effectLst/>
      </p:bgPr>
    </p:bg>
    <p:spTree>
      <p:nvGrpSpPr>
        <p:cNvPr id="1" name=""/>
        <p:cNvGrpSpPr/>
        <p:nvPr/>
      </p:nvGrpSpPr>
      <p:grpSpPr>
        <a:xfrm>
          <a:off x="0" y="0"/>
          <a:ext cx="0" cy="0"/>
          <a:chOff x="0" y="0"/>
          <a:chExt cx="0" cy="0"/>
        </a:xfrm>
      </p:grpSpPr>
      <p:sp>
        <p:nvSpPr>
          <p:cNvPr id="27" name="Forme libre : forme 26">
            <a:extLst>
              <a:ext uri="{FF2B5EF4-FFF2-40B4-BE49-F238E27FC236}">
                <a16:creationId xmlns:a16="http://schemas.microsoft.com/office/drawing/2014/main" id="{D5C98B44-E7C0-4BB2-B875-D63D08947E12}"/>
              </a:ext>
            </a:extLst>
          </p:cNvPr>
          <p:cNvSpPr/>
          <p:nvPr userDrawn="1"/>
        </p:nvSpPr>
        <p:spPr>
          <a:xfrm flipH="1">
            <a:off x="4570690" y="11"/>
            <a:ext cx="7621310" cy="6857989"/>
          </a:xfrm>
          <a:custGeom>
            <a:avLst/>
            <a:gdLst>
              <a:gd name="connsiteX0" fmla="*/ 0 w 7621310"/>
              <a:gd name="connsiteY0" fmla="*/ 0 h 6857989"/>
              <a:gd name="connsiteX1" fmla="*/ 2675941 w 7621310"/>
              <a:gd name="connsiteY1" fmla="*/ 0 h 6857989"/>
              <a:gd name="connsiteX2" fmla="*/ 3999941 w 7621310"/>
              <a:gd name="connsiteY2" fmla="*/ 0 h 6857989"/>
              <a:gd name="connsiteX3" fmla="*/ 7123459 w 7621310"/>
              <a:gd name="connsiteY3" fmla="*/ 0 h 6857989"/>
              <a:gd name="connsiteX4" fmla="*/ 7168581 w 7621310"/>
              <a:gd name="connsiteY4" fmla="*/ 133355 h 6857989"/>
              <a:gd name="connsiteX5" fmla="*/ 7621310 w 7621310"/>
              <a:gd name="connsiteY5" fmla="*/ 3127873 h 6857989"/>
              <a:gd name="connsiteX6" fmla="*/ 7010263 w 7621310"/>
              <a:gd name="connsiteY6" fmla="*/ 6590287 h 6857989"/>
              <a:gd name="connsiteX7" fmla="*/ 6904711 w 7621310"/>
              <a:gd name="connsiteY7" fmla="*/ 6857989 h 6857989"/>
              <a:gd name="connsiteX8" fmla="*/ 3999941 w 7621310"/>
              <a:gd name="connsiteY8" fmla="*/ 6857989 h 6857989"/>
              <a:gd name="connsiteX9" fmla="*/ 2253360 w 7621310"/>
              <a:gd name="connsiteY9" fmla="*/ 6857989 h 6857989"/>
              <a:gd name="connsiteX10" fmla="*/ 0 w 7621310"/>
              <a:gd name="connsiteY10" fmla="*/ 6857989 h 685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21310" h="6857989">
                <a:moveTo>
                  <a:pt x="0" y="0"/>
                </a:moveTo>
                <a:lnTo>
                  <a:pt x="2675941" y="0"/>
                </a:lnTo>
                <a:lnTo>
                  <a:pt x="3999941" y="0"/>
                </a:lnTo>
                <a:lnTo>
                  <a:pt x="7123459" y="0"/>
                </a:lnTo>
                <a:lnTo>
                  <a:pt x="7168581" y="133355"/>
                </a:lnTo>
                <a:cubicBezTo>
                  <a:pt x="7462807" y="1079322"/>
                  <a:pt x="7621310" y="2085088"/>
                  <a:pt x="7621310" y="3127873"/>
                </a:cubicBezTo>
                <a:cubicBezTo>
                  <a:pt x="7621310" y="4344456"/>
                  <a:pt x="7405570" y="5510651"/>
                  <a:pt x="7010263" y="6590287"/>
                </a:cubicBezTo>
                <a:lnTo>
                  <a:pt x="6904711" y="6857989"/>
                </a:lnTo>
                <a:lnTo>
                  <a:pt x="3999941" y="6857989"/>
                </a:lnTo>
                <a:lnTo>
                  <a:pt x="2253360" y="6857989"/>
                </a:lnTo>
                <a:lnTo>
                  <a:pt x="0" y="6857989"/>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space réservé pour une image  32">
            <a:extLst>
              <a:ext uri="{FF2B5EF4-FFF2-40B4-BE49-F238E27FC236}">
                <a16:creationId xmlns:a16="http://schemas.microsoft.com/office/drawing/2014/main" id="{2E6BBDE0-130E-4532-B683-1B6AB5430236}"/>
              </a:ext>
            </a:extLst>
          </p:cNvPr>
          <p:cNvSpPr>
            <a:spLocks noGrp="1"/>
          </p:cNvSpPr>
          <p:nvPr>
            <p:ph type="pic" sz="quarter" idx="12"/>
          </p:nvPr>
        </p:nvSpPr>
        <p:spPr>
          <a:xfrm flipH="1">
            <a:off x="0" y="0"/>
            <a:ext cx="5411787" cy="6858000"/>
          </a:xfrm>
          <a:custGeom>
            <a:avLst/>
            <a:gdLst>
              <a:gd name="connsiteX0" fmla="*/ 479725 w 5411787"/>
              <a:gd name="connsiteY0" fmla="*/ 0 h 6858000"/>
              <a:gd name="connsiteX1" fmla="*/ 5411787 w 5411787"/>
              <a:gd name="connsiteY1" fmla="*/ 0 h 6858000"/>
              <a:gd name="connsiteX2" fmla="*/ 5411787 w 5411787"/>
              <a:gd name="connsiteY2" fmla="*/ 6858000 h 6858000"/>
              <a:gd name="connsiteX3" fmla="*/ 0 w 5411787"/>
              <a:gd name="connsiteY3" fmla="*/ 6858000 h 6858000"/>
              <a:gd name="connsiteX4" fmla="*/ 0 w 5411787"/>
              <a:gd name="connsiteY4" fmla="*/ 6857989 h 6858000"/>
              <a:gd name="connsiteX5" fmla="*/ 260977 w 5411787"/>
              <a:gd name="connsiteY5" fmla="*/ 6857989 h 6858000"/>
              <a:gd name="connsiteX6" fmla="*/ 366529 w 5411787"/>
              <a:gd name="connsiteY6" fmla="*/ 6590287 h 6858000"/>
              <a:gd name="connsiteX7" fmla="*/ 977576 w 5411787"/>
              <a:gd name="connsiteY7" fmla="*/ 3127873 h 6858000"/>
              <a:gd name="connsiteX8" fmla="*/ 524847 w 5411787"/>
              <a:gd name="connsiteY8" fmla="*/ 1333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11787" h="6858000">
                <a:moveTo>
                  <a:pt x="479725" y="0"/>
                </a:moveTo>
                <a:lnTo>
                  <a:pt x="5411787" y="0"/>
                </a:lnTo>
                <a:lnTo>
                  <a:pt x="5411787" y="6858000"/>
                </a:lnTo>
                <a:lnTo>
                  <a:pt x="0" y="6858000"/>
                </a:lnTo>
                <a:lnTo>
                  <a:pt x="0" y="6857989"/>
                </a:lnTo>
                <a:lnTo>
                  <a:pt x="260977" y="6857989"/>
                </a:lnTo>
                <a:lnTo>
                  <a:pt x="366529" y="6590287"/>
                </a:lnTo>
                <a:cubicBezTo>
                  <a:pt x="761836" y="5510651"/>
                  <a:pt x="977576" y="4344456"/>
                  <a:pt x="977576" y="3127873"/>
                </a:cubicBezTo>
                <a:cubicBezTo>
                  <a:pt x="977576" y="2085088"/>
                  <a:pt x="819073" y="1079322"/>
                  <a:pt x="524847" y="133355"/>
                </a:cubicBezTo>
                <a:close/>
              </a:path>
            </a:pathLst>
          </a:custGeom>
        </p:spPr>
        <p:txBody>
          <a:bodyPr wrap="square">
            <a:noAutofit/>
          </a:bodyPr>
          <a:lstStyle/>
          <a:p>
            <a:endParaRPr lang="fr-FR"/>
          </a:p>
        </p:txBody>
      </p:sp>
      <p:grpSp>
        <p:nvGrpSpPr>
          <p:cNvPr id="20" name="Groupe 19">
            <a:extLst>
              <a:ext uri="{FF2B5EF4-FFF2-40B4-BE49-F238E27FC236}">
                <a16:creationId xmlns:a16="http://schemas.microsoft.com/office/drawing/2014/main" id="{E3FBF14F-B16A-4130-9E86-E9B95925932F}"/>
              </a:ext>
            </a:extLst>
          </p:cNvPr>
          <p:cNvGrpSpPr/>
          <p:nvPr userDrawn="1"/>
        </p:nvGrpSpPr>
        <p:grpSpPr>
          <a:xfrm flipH="1">
            <a:off x="9960013" y="-1706713"/>
            <a:ext cx="4136422" cy="4136422"/>
            <a:chOff x="-2068211" y="-1706713"/>
            <a:chExt cx="4136422" cy="4136422"/>
          </a:xfrm>
        </p:grpSpPr>
        <p:grpSp>
          <p:nvGrpSpPr>
            <p:cNvPr id="21" name="Groupe 20">
              <a:extLst>
                <a:ext uri="{FF2B5EF4-FFF2-40B4-BE49-F238E27FC236}">
                  <a16:creationId xmlns:a16="http://schemas.microsoft.com/office/drawing/2014/main" id="{C4C64026-AF35-49CF-8BCF-0F1C11AD3DF0}"/>
                </a:ext>
              </a:extLst>
            </p:cNvPr>
            <p:cNvGrpSpPr/>
            <p:nvPr userDrawn="1"/>
          </p:nvGrpSpPr>
          <p:grpSpPr>
            <a:xfrm>
              <a:off x="-2068211" y="-1706713"/>
              <a:ext cx="4136422" cy="4136422"/>
              <a:chOff x="-2068211" y="-1706713"/>
              <a:chExt cx="4136422" cy="4136422"/>
            </a:xfrm>
          </p:grpSpPr>
          <p:sp>
            <p:nvSpPr>
              <p:cNvPr id="23" name="Ellipse 22">
                <a:extLst>
                  <a:ext uri="{FF2B5EF4-FFF2-40B4-BE49-F238E27FC236}">
                    <a16:creationId xmlns:a16="http://schemas.microsoft.com/office/drawing/2014/main" id="{5E5E8473-6652-4EFA-9B9D-7EDA9A827FBE}"/>
                  </a:ext>
                </a:extLst>
              </p:cNvPr>
              <p:cNvSpPr/>
              <p:nvPr userDrawn="1"/>
            </p:nvSpPr>
            <p:spPr>
              <a:xfrm>
                <a:off x="-2068211" y="-1706713"/>
                <a:ext cx="4136422" cy="413642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4" name="Ellipse 23">
                <a:extLst>
                  <a:ext uri="{FF2B5EF4-FFF2-40B4-BE49-F238E27FC236}">
                    <a16:creationId xmlns:a16="http://schemas.microsoft.com/office/drawing/2014/main" id="{630A8C17-C0E1-4B87-8660-C8B0D43E0BA7}"/>
                  </a:ext>
                </a:extLst>
              </p:cNvPr>
              <p:cNvSpPr/>
              <p:nvPr userDrawn="1"/>
            </p:nvSpPr>
            <p:spPr>
              <a:xfrm>
                <a:off x="296979" y="1602429"/>
                <a:ext cx="361186" cy="3611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Gill Sans MT"/>
                  <a:ea typeface="+mn-ea"/>
                  <a:cs typeface="+mn-cs"/>
                </a:endParaRPr>
              </a:p>
            </p:txBody>
          </p:sp>
        </p:grpSp>
        <p:sp>
          <p:nvSpPr>
            <p:cNvPr id="22" name="Cercle : creux 21">
              <a:extLst>
                <a:ext uri="{FF2B5EF4-FFF2-40B4-BE49-F238E27FC236}">
                  <a16:creationId xmlns:a16="http://schemas.microsoft.com/office/drawing/2014/main" id="{7EFBB261-2108-4FCD-8083-73804126C7E7}"/>
                </a:ext>
              </a:extLst>
            </p:cNvPr>
            <p:cNvSpPr/>
            <p:nvPr userDrawn="1"/>
          </p:nvSpPr>
          <p:spPr>
            <a:xfrm>
              <a:off x="-1020992" y="-748704"/>
              <a:ext cx="2220405" cy="2220405"/>
            </a:xfrm>
            <a:prstGeom prst="donut">
              <a:avLst>
                <a:gd name="adj" fmla="val 12471"/>
              </a:avLst>
            </a:prstGeom>
            <a:solidFill>
              <a:schemeClr val="bg1">
                <a:alpha val="32000"/>
              </a:schemeClr>
            </a:solidFill>
            <a:ln w="63500">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Gill Sans MT"/>
                <a:ea typeface="+mn-ea"/>
                <a:cs typeface="+mn-cs"/>
              </a:endParaRPr>
            </a:p>
          </p:txBody>
        </p:sp>
      </p:grpSp>
      <p:sp>
        <p:nvSpPr>
          <p:cNvPr id="7" name="Espace réservé du texte 11">
            <a:extLst>
              <a:ext uri="{FF2B5EF4-FFF2-40B4-BE49-F238E27FC236}">
                <a16:creationId xmlns:a16="http://schemas.microsoft.com/office/drawing/2014/main" id="{6A58CF92-B668-42A8-A9C6-720E9F3849C1}"/>
              </a:ext>
            </a:extLst>
          </p:cNvPr>
          <p:cNvSpPr>
            <a:spLocks noGrp="1"/>
          </p:cNvSpPr>
          <p:nvPr>
            <p:ph type="body" sz="quarter" idx="11" hasCustomPrompt="1"/>
          </p:nvPr>
        </p:nvSpPr>
        <p:spPr>
          <a:xfrm>
            <a:off x="6158689" y="2801136"/>
            <a:ext cx="4796948" cy="1255728"/>
          </a:xfrm>
          <a:prstGeom prst="rect">
            <a:avLst/>
          </a:prstGeom>
        </p:spPr>
        <p:txBody>
          <a:bodyPr anchor="ctr" anchorCtr="0">
            <a:noAutofit/>
          </a:bodyPr>
          <a:lstStyle>
            <a:lvl1pPr marL="0" indent="0" algn="ctr">
              <a:buNone/>
              <a:defRPr sz="2800" b="0">
                <a:solidFill>
                  <a:schemeClr val="bg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a:t>Phrase d’accroche ou présentation d’un nouveau chapitre</a:t>
            </a:r>
          </a:p>
        </p:txBody>
      </p:sp>
      <p:grpSp>
        <p:nvGrpSpPr>
          <p:cNvPr id="13" name="Groupe 12">
            <a:extLst>
              <a:ext uri="{FF2B5EF4-FFF2-40B4-BE49-F238E27FC236}">
                <a16:creationId xmlns:a16="http://schemas.microsoft.com/office/drawing/2014/main" id="{47A449F6-BCE0-4CCD-B3C6-6B66323957E1}"/>
              </a:ext>
            </a:extLst>
          </p:cNvPr>
          <p:cNvGrpSpPr/>
          <p:nvPr userDrawn="1"/>
        </p:nvGrpSpPr>
        <p:grpSpPr>
          <a:xfrm>
            <a:off x="8034424" y="4934693"/>
            <a:ext cx="1045479" cy="1045479"/>
            <a:chOff x="2146289" y="2110851"/>
            <a:chExt cx="2465186" cy="2465186"/>
          </a:xfrm>
        </p:grpSpPr>
        <p:sp>
          <p:nvSpPr>
            <p:cNvPr id="14" name="Ellipse 13">
              <a:extLst>
                <a:ext uri="{FF2B5EF4-FFF2-40B4-BE49-F238E27FC236}">
                  <a16:creationId xmlns:a16="http://schemas.microsoft.com/office/drawing/2014/main" id="{9810D16C-1A75-4B9B-ABAA-10AEB41CE99E}"/>
                </a:ext>
              </a:extLst>
            </p:cNvPr>
            <p:cNvSpPr/>
            <p:nvPr/>
          </p:nvSpPr>
          <p:spPr>
            <a:xfrm>
              <a:off x="2146289" y="2110851"/>
              <a:ext cx="2465186" cy="2465186"/>
            </a:xfrm>
            <a:prstGeom prst="ellipse">
              <a:avLst/>
            </a:prstGeom>
            <a:solidFill>
              <a:schemeClr val="bg1"/>
            </a:solidFill>
            <a:ln>
              <a:noFill/>
            </a:ln>
            <a:effectLst>
              <a:outerShdw blurRad="6477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Picture 2" descr="RÃ©sultat de recherche d'images pour &quot;logo dimo software&quot;">
              <a:extLst>
                <a:ext uri="{FF2B5EF4-FFF2-40B4-BE49-F238E27FC236}">
                  <a16:creationId xmlns:a16="http://schemas.microsoft.com/office/drawing/2014/main" id="{374207AF-B31E-4953-BC2A-32D73C78F47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97655" y="2931341"/>
              <a:ext cx="1762454" cy="8242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56380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311E7D7-AABA-41E1-85E1-BCB2E5C5FE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D8CD1834-D55F-4FFD-92A6-6B2B0F783F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Premier niveau</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AF8CCE43-79CF-416B-95A9-6A69C8F76D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A0B7E4-95EE-48B1-A1A1-026C3FB5D41D}" type="datetimeFigureOut">
              <a:rPr lang="fr-FR" smtClean="0"/>
              <a:t>02/06/2023</a:t>
            </a:fld>
            <a:endParaRPr lang="fr-FR"/>
          </a:p>
        </p:txBody>
      </p:sp>
      <p:sp>
        <p:nvSpPr>
          <p:cNvPr id="5" name="Espace réservé du pied de page 4">
            <a:extLst>
              <a:ext uri="{FF2B5EF4-FFF2-40B4-BE49-F238E27FC236}">
                <a16:creationId xmlns:a16="http://schemas.microsoft.com/office/drawing/2014/main" id="{346B0C69-4114-464F-8081-2C30DA75BD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E020F71-AAE4-4BBA-8C40-93130743FC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B4DDC-E7F8-4696-BA61-621899BC35CB}" type="slidenum">
              <a:rPr lang="fr-FR" smtClean="0"/>
              <a:t>‹N°›</a:t>
            </a:fld>
            <a:endParaRPr lang="fr-FR"/>
          </a:p>
        </p:txBody>
      </p:sp>
    </p:spTree>
    <p:extLst>
      <p:ext uri="{BB962C8B-B14F-4D97-AF65-F5344CB8AC3E}">
        <p14:creationId xmlns:p14="http://schemas.microsoft.com/office/powerpoint/2010/main" val="3679643345"/>
      </p:ext>
    </p:extLst>
  </p:cSld>
  <p:clrMap bg1="lt1" tx1="dk1" bg2="lt2" tx2="dk2" accent1="accent1" accent2="accent2" accent3="accent3" accent4="accent4" accent5="accent5" accent6="accent6" hlink="hlink" folHlink="folHlink"/>
  <p:sldLayoutIdLst>
    <p:sldLayoutId id="2147483649" r:id="rId1"/>
    <p:sldLayoutId id="2147483703" r:id="rId2"/>
    <p:sldLayoutId id="2147483704" r:id="rId3"/>
    <p:sldLayoutId id="2147483650" r:id="rId4"/>
    <p:sldLayoutId id="2147483666" r:id="rId5"/>
    <p:sldLayoutId id="2147483667" r:id="rId6"/>
    <p:sldLayoutId id="2147483669" r:id="rId7"/>
    <p:sldLayoutId id="2147483701" r:id="rId8"/>
    <p:sldLayoutId id="2147483670" r:id="rId9"/>
    <p:sldLayoutId id="2147483702" r:id="rId10"/>
    <p:sldLayoutId id="2147483662" r:id="rId11"/>
    <p:sldLayoutId id="2147483665" r:id="rId12"/>
    <p:sldLayoutId id="2147483679" r:id="rId13"/>
    <p:sldLayoutId id="2147483680" r:id="rId14"/>
    <p:sldLayoutId id="2147483694" r:id="rId15"/>
    <p:sldLayoutId id="2147483673" r:id="rId16"/>
    <p:sldLayoutId id="2147483671" r:id="rId17"/>
    <p:sldLayoutId id="2147483672" r:id="rId18"/>
    <p:sldLayoutId id="2147483695" r:id="rId19"/>
    <p:sldLayoutId id="2147483696" r:id="rId20"/>
    <p:sldLayoutId id="2147483697" r:id="rId21"/>
    <p:sldLayoutId id="2147483681" r:id="rId22"/>
    <p:sldLayoutId id="2147483682" r:id="rId23"/>
    <p:sldLayoutId id="2147483683" r:id="rId24"/>
    <p:sldLayoutId id="2147483698" r:id="rId25"/>
    <p:sldLayoutId id="2147483686" r:id="rId26"/>
    <p:sldLayoutId id="2147483705" r:id="rId27"/>
    <p:sldLayoutId id="2147483687" r:id="rId28"/>
    <p:sldLayoutId id="2147483688" r:id="rId29"/>
    <p:sldLayoutId id="2147483689" r:id="rId30"/>
    <p:sldLayoutId id="2147483700" r:id="rId31"/>
    <p:sldLayoutId id="2147483699" r:id="rId32"/>
    <p:sldLayoutId id="2147483690" r:id="rId33"/>
    <p:sldLayoutId id="2147483691" r:id="rId34"/>
    <p:sldLayoutId id="2147483692" r:id="rId35"/>
    <p:sldLayoutId id="2147483693" r:id="rId36"/>
  </p:sldLayoutIdLst>
  <p:txStyles>
    <p:titleStyle>
      <a:lvl1pPr algn="l" defTabSz="914400" rtl="0" eaLnBrk="1" latinLnBrk="0" hangingPunct="1">
        <a:lnSpc>
          <a:spcPct val="90000"/>
        </a:lnSpc>
        <a:spcBef>
          <a:spcPct val="0"/>
        </a:spcBef>
        <a:buNone/>
        <a:defRPr sz="4400" kern="1200">
          <a:solidFill>
            <a:schemeClr val="accent5"/>
          </a:solidFill>
          <a:latin typeface="+mj-lt"/>
          <a:ea typeface="+mj-ea"/>
          <a:cs typeface="+mj-cs"/>
        </a:defRPr>
      </a:lvl1pPr>
    </p:titleStyle>
    <p:bodyStyle>
      <a:lvl1pPr marL="84138" indent="-84138" algn="just" defTabSz="914400" rtl="0" eaLnBrk="1" latinLnBrk="0" hangingPunct="1">
        <a:lnSpc>
          <a:spcPct val="90000"/>
        </a:lnSpc>
        <a:spcBef>
          <a:spcPts val="1000"/>
        </a:spcBef>
        <a:spcAft>
          <a:spcPts val="600"/>
        </a:spcAft>
        <a:buSzPct val="50000"/>
        <a:buFontTx/>
        <a:buChar char=" "/>
        <a:defRPr sz="1600" b="1" kern="1200">
          <a:solidFill>
            <a:schemeClr val="accent5"/>
          </a:solidFill>
          <a:latin typeface="+mj-lt"/>
          <a:ea typeface="+mn-ea"/>
          <a:cs typeface="+mn-cs"/>
        </a:defRPr>
      </a:lvl1pPr>
      <a:lvl2pPr marL="84138" indent="-84138" algn="just" defTabSz="914400" rtl="0" eaLnBrk="1" latinLnBrk="0" hangingPunct="1">
        <a:lnSpc>
          <a:spcPct val="90000"/>
        </a:lnSpc>
        <a:spcBef>
          <a:spcPts val="500"/>
        </a:spcBef>
        <a:spcAft>
          <a:spcPts val="600"/>
        </a:spcAft>
        <a:buSzPct val="50000"/>
        <a:buFontTx/>
        <a:buChar char=" "/>
        <a:defRPr sz="1600" kern="1200">
          <a:solidFill>
            <a:schemeClr val="accent5"/>
          </a:solidFill>
          <a:latin typeface="+mn-lt"/>
          <a:ea typeface="+mn-ea"/>
          <a:cs typeface="+mn-cs"/>
        </a:defRPr>
      </a:lvl2pPr>
      <a:lvl3pPr marL="442913" indent="-263525" algn="just" defTabSz="914400" rtl="0" eaLnBrk="1" latinLnBrk="0" hangingPunct="1">
        <a:lnSpc>
          <a:spcPct val="90000"/>
        </a:lnSpc>
        <a:spcBef>
          <a:spcPts val="600"/>
        </a:spcBef>
        <a:buClr>
          <a:schemeClr val="accent4"/>
        </a:buClr>
        <a:buFont typeface="Wingdings" panose="05000000000000000000" pitchFamily="2" charset="2"/>
        <a:buChar char="¢"/>
        <a:defRPr sz="14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decilim19paca01:30047/api/v1/Cubes?$select=Attributes,Name,Views,Dimensions,Rules" TargetMode="External"/><Relationship Id="rId2" Type="http://schemas.openxmlformats.org/officeDocument/2006/relationships/hyperlink" Target="http://decilim19paca01:30047/api/v1/Cubes" TargetMode="External"/><Relationship Id="rId1" Type="http://schemas.openxmlformats.org/officeDocument/2006/relationships/slideLayout" Target="../slideLayouts/slideLayout4.xml"/><Relationship Id="rId4" Type="http://schemas.openxmlformats.org/officeDocument/2006/relationships/hyperlink" Target="https://dimogestion365-my.sharepoint.com/personal/mak_dimosoftware_com/Documents/MASSE_SALARIAL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decilim19paca01:30047/api/v1/Cubes?$filter=Name%20eq%20%27MASSE_SALARIALE%27" TargetMode="External"/><Relationship Id="rId2" Type="http://schemas.openxmlformats.org/officeDocument/2006/relationships/hyperlink" Target="https://dimogestion365-my.sharepoint.com/personal/mak_dimosoftware_com/Documents/MASSE_SALARIALE')/Views('MASSE_SALARIALE"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FA072808-D42B-4133-B61E-CD922B80E957}"/>
              </a:ext>
            </a:extLst>
          </p:cNvPr>
          <p:cNvSpPr>
            <a:spLocks noGrp="1"/>
          </p:cNvSpPr>
          <p:nvPr>
            <p:ph type="body" sz="quarter" idx="11"/>
          </p:nvPr>
        </p:nvSpPr>
        <p:spPr/>
        <p:txBody>
          <a:bodyPr/>
          <a:lstStyle/>
          <a:p>
            <a:r>
              <a:rPr lang="fr-FR" dirty="0"/>
              <a:t>Focus </a:t>
            </a:r>
          </a:p>
          <a:p>
            <a:r>
              <a:rPr lang="fr-FR" dirty="0"/>
              <a:t>on the essential</a:t>
            </a:r>
          </a:p>
        </p:txBody>
      </p:sp>
      <p:sp>
        <p:nvSpPr>
          <p:cNvPr id="8" name="Espace réservé du texte 7">
            <a:extLst>
              <a:ext uri="{FF2B5EF4-FFF2-40B4-BE49-F238E27FC236}">
                <a16:creationId xmlns:a16="http://schemas.microsoft.com/office/drawing/2014/main" id="{E89631C4-207A-41AC-98CB-BD58BF52B4D3}"/>
              </a:ext>
            </a:extLst>
          </p:cNvPr>
          <p:cNvSpPr>
            <a:spLocks noGrp="1"/>
          </p:cNvSpPr>
          <p:nvPr>
            <p:ph type="body" sz="quarter" idx="10"/>
          </p:nvPr>
        </p:nvSpPr>
        <p:spPr>
          <a:xfrm>
            <a:off x="7062671" y="3916186"/>
            <a:ext cx="3825994" cy="867930"/>
          </a:xfrm>
        </p:spPr>
        <p:txBody>
          <a:bodyPr/>
          <a:lstStyle/>
          <a:p>
            <a:r>
              <a:rPr lang="fr-FR" dirty="0"/>
              <a:t>API REST / TM1py</a:t>
            </a:r>
          </a:p>
        </p:txBody>
      </p:sp>
      <p:pic>
        <p:nvPicPr>
          <p:cNvPr id="23" name="Espace réservé pour une image  22">
            <a:extLst>
              <a:ext uri="{FF2B5EF4-FFF2-40B4-BE49-F238E27FC236}">
                <a16:creationId xmlns:a16="http://schemas.microsoft.com/office/drawing/2014/main" id="{4E09A912-D950-4458-90E8-0DAFEF2D8436}"/>
              </a:ext>
            </a:extLst>
          </p:cNvPr>
          <p:cNvPicPr>
            <a:picLocks noGrp="1" noChangeAspect="1"/>
          </p:cNvPicPr>
          <p:nvPr>
            <p:ph type="pic" sz="quarter" idx="12"/>
          </p:nvPr>
        </p:nvPicPr>
        <p:blipFill>
          <a:blip r:embed="rId3"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43178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233C15A-224C-EE1B-A567-A7626907591A}"/>
              </a:ext>
            </a:extLst>
          </p:cNvPr>
          <p:cNvSpPr>
            <a:spLocks noGrp="1"/>
          </p:cNvSpPr>
          <p:nvPr>
            <p:ph type="body" sz="quarter" idx="10"/>
          </p:nvPr>
        </p:nvSpPr>
        <p:spPr/>
        <p:txBody>
          <a:bodyPr>
            <a:normAutofit/>
          </a:bodyPr>
          <a:lstStyle/>
          <a:p>
            <a:r>
              <a:rPr lang="fr-FR" spc="100" dirty="0"/>
              <a:t>TM1py</a:t>
            </a:r>
          </a:p>
        </p:txBody>
      </p:sp>
      <p:sp>
        <p:nvSpPr>
          <p:cNvPr id="5" name="ZoneTexte 4">
            <a:extLst>
              <a:ext uri="{FF2B5EF4-FFF2-40B4-BE49-F238E27FC236}">
                <a16:creationId xmlns:a16="http://schemas.microsoft.com/office/drawing/2014/main" id="{646A2CBC-AF54-34FC-B4EE-60B0B0D45182}"/>
              </a:ext>
            </a:extLst>
          </p:cNvPr>
          <p:cNvSpPr txBox="1"/>
          <p:nvPr/>
        </p:nvSpPr>
        <p:spPr>
          <a:xfrm>
            <a:off x="1541929" y="1463773"/>
            <a:ext cx="9108141" cy="741037"/>
          </a:xfrm>
          <a:prstGeom prst="rect">
            <a:avLst/>
          </a:prstGeom>
          <a:noFill/>
        </p:spPr>
        <p:txBody>
          <a:bodyPr wrap="square">
            <a:spAutoFit/>
          </a:bodyPr>
          <a:lstStyle/>
          <a:p>
            <a:pPr marL="285750" indent="-285750" algn="just">
              <a:lnSpc>
                <a:spcPct val="107000"/>
              </a:lnSpc>
              <a:spcAft>
                <a:spcPts val="800"/>
              </a:spcAft>
              <a:buFont typeface="Wingdings" panose="05000000000000000000" pitchFamily="2" charset="2"/>
              <a:buChar char="Ø"/>
            </a:pPr>
            <a:r>
              <a:rPr lang="fr-FR" sz="1700" kern="100" dirty="0">
                <a:effectLst/>
                <a:latin typeface="Söhne"/>
                <a:ea typeface="Calibri" panose="020F0502020204030204" pitchFamily="34" charset="0"/>
                <a:cs typeface="Times New Roman" panose="02020603050405020304" pitchFamily="18" charset="0"/>
              </a:rPr>
              <a:t>Bibliothèque Python développée pour interagir avec IBM Planning Analytics.</a:t>
            </a:r>
          </a:p>
          <a:p>
            <a:pPr marL="285750" indent="-285750" algn="just">
              <a:lnSpc>
                <a:spcPct val="107000"/>
              </a:lnSpc>
              <a:spcAft>
                <a:spcPts val="800"/>
              </a:spcAft>
              <a:buFont typeface="Wingdings" panose="05000000000000000000" pitchFamily="2" charset="2"/>
              <a:buChar char="Ø"/>
            </a:pPr>
            <a:r>
              <a:rPr lang="fr-FR" sz="1700" kern="100" dirty="0">
                <a:effectLst/>
                <a:latin typeface="Söhne"/>
                <a:ea typeface="Calibri" panose="020F0502020204030204" pitchFamily="34" charset="0"/>
                <a:cs typeface="Times New Roman" panose="02020603050405020304" pitchFamily="18" charset="0"/>
              </a:rPr>
              <a:t>TM1py permet de lier IBM Planning Analytics(tm1) et Python.</a:t>
            </a:r>
          </a:p>
        </p:txBody>
      </p:sp>
      <p:sp>
        <p:nvSpPr>
          <p:cNvPr id="7" name="ZoneTexte 6">
            <a:extLst>
              <a:ext uri="{FF2B5EF4-FFF2-40B4-BE49-F238E27FC236}">
                <a16:creationId xmlns:a16="http://schemas.microsoft.com/office/drawing/2014/main" id="{FAA2ABD7-5F9D-7297-E617-485F4672E0DE}"/>
              </a:ext>
            </a:extLst>
          </p:cNvPr>
          <p:cNvSpPr txBox="1"/>
          <p:nvPr/>
        </p:nvSpPr>
        <p:spPr>
          <a:xfrm>
            <a:off x="1541929" y="2564789"/>
            <a:ext cx="7404847" cy="638445"/>
          </a:xfrm>
          <a:prstGeom prst="rect">
            <a:avLst/>
          </a:prstGeom>
          <a:noFill/>
        </p:spPr>
        <p:txBody>
          <a:bodyPr wrap="square">
            <a:spAutoFit/>
          </a:bodyPr>
          <a:lstStyle/>
          <a:p>
            <a:pPr algn="just">
              <a:lnSpc>
                <a:spcPct val="107000"/>
              </a:lnSpc>
              <a:spcAft>
                <a:spcPts val="800"/>
              </a:spcAft>
            </a:pPr>
            <a:r>
              <a:rPr lang="fr-FR" sz="1700" b="1" kern="100" dirty="0">
                <a:effectLst/>
                <a:latin typeface="Söhne"/>
                <a:ea typeface="Calibri" panose="020F0502020204030204" pitchFamily="34" charset="0"/>
                <a:cs typeface="Times New Roman" panose="02020603050405020304" pitchFamily="18" charset="0"/>
              </a:rPr>
              <a:t>Son objectif : </a:t>
            </a:r>
            <a:r>
              <a:rPr lang="fr-FR" sz="1700" kern="100" dirty="0">
                <a:effectLst/>
                <a:latin typeface="Söhne"/>
                <a:ea typeface="Calibri" panose="020F0502020204030204" pitchFamily="34" charset="0"/>
                <a:cs typeface="Times New Roman" panose="02020603050405020304" pitchFamily="18" charset="0"/>
              </a:rPr>
              <a:t>automatiser les tâches liées à la modélisation, à l'administration et à l'intégration de données dans IBM Planning Analytics.</a:t>
            </a:r>
          </a:p>
        </p:txBody>
      </p:sp>
      <p:sp>
        <p:nvSpPr>
          <p:cNvPr id="9" name="ZoneTexte 8">
            <a:extLst>
              <a:ext uri="{FF2B5EF4-FFF2-40B4-BE49-F238E27FC236}">
                <a16:creationId xmlns:a16="http://schemas.microsoft.com/office/drawing/2014/main" id="{B1FEDD80-C7CA-C189-DFFA-15CAE22E638A}"/>
              </a:ext>
            </a:extLst>
          </p:cNvPr>
          <p:cNvSpPr txBox="1"/>
          <p:nvPr/>
        </p:nvSpPr>
        <p:spPr>
          <a:xfrm>
            <a:off x="1541928" y="3557996"/>
            <a:ext cx="7404847" cy="1860830"/>
          </a:xfrm>
          <a:prstGeom prst="rect">
            <a:avLst/>
          </a:prstGeom>
          <a:noFill/>
        </p:spPr>
        <p:txBody>
          <a:bodyPr wrap="square">
            <a:spAutoFit/>
          </a:bodyPr>
          <a:lstStyle/>
          <a:p>
            <a:pPr algn="just">
              <a:lnSpc>
                <a:spcPct val="107000"/>
              </a:lnSpc>
              <a:spcAft>
                <a:spcPts val="800"/>
              </a:spcAft>
            </a:pPr>
            <a:r>
              <a:rPr lang="fr-FR" sz="1700" kern="100" dirty="0">
                <a:effectLst/>
                <a:latin typeface="Söhne"/>
                <a:ea typeface="Calibri" panose="020F0502020204030204" pitchFamily="34" charset="0"/>
                <a:cs typeface="Times New Roman" panose="02020603050405020304" pitchFamily="18" charset="0"/>
              </a:rPr>
              <a:t>TM1py permet de :</a:t>
            </a:r>
          </a:p>
          <a:p>
            <a:pPr marL="342900" lvl="0" indent="-342900" algn="just">
              <a:lnSpc>
                <a:spcPct val="107000"/>
              </a:lnSpc>
              <a:buFont typeface="Symbol" panose="05050102010706020507" pitchFamily="18" charset="2"/>
              <a:buChar char=""/>
            </a:pPr>
            <a:r>
              <a:rPr lang="fr-FR" sz="1700" kern="100" dirty="0">
                <a:effectLst/>
                <a:latin typeface="Söhne"/>
                <a:ea typeface="Calibri" panose="020F0502020204030204" pitchFamily="34" charset="0"/>
                <a:cs typeface="Times New Roman" panose="02020603050405020304" pitchFamily="18" charset="0"/>
              </a:rPr>
              <a:t>gérer les dimensions, les cubes et les sous-ensembles ; </a:t>
            </a:r>
          </a:p>
          <a:p>
            <a:pPr marL="342900" lvl="0" indent="-342900" algn="just">
              <a:lnSpc>
                <a:spcPct val="107000"/>
              </a:lnSpc>
              <a:buFont typeface="Symbol" panose="05050102010706020507" pitchFamily="18" charset="2"/>
              <a:buChar char=""/>
            </a:pPr>
            <a:r>
              <a:rPr lang="fr-FR" sz="1700" kern="100" dirty="0">
                <a:effectLst/>
                <a:latin typeface="Söhne"/>
                <a:ea typeface="Calibri" panose="020F0502020204030204" pitchFamily="34" charset="0"/>
                <a:cs typeface="Times New Roman" panose="02020603050405020304" pitchFamily="18" charset="0"/>
              </a:rPr>
              <a:t>exécuter des requêtes MDX pour récupérer des données et des analyses ; </a:t>
            </a:r>
          </a:p>
          <a:p>
            <a:pPr marL="342900" lvl="0" indent="-342900" algn="just">
              <a:lnSpc>
                <a:spcPct val="107000"/>
              </a:lnSpc>
              <a:buFont typeface="Symbol" panose="05050102010706020507" pitchFamily="18" charset="2"/>
              <a:buChar char=""/>
            </a:pPr>
            <a:r>
              <a:rPr lang="fr-FR" sz="1700" kern="100" dirty="0">
                <a:effectLst/>
                <a:latin typeface="Söhne"/>
                <a:ea typeface="Calibri" panose="020F0502020204030204" pitchFamily="34" charset="0"/>
                <a:cs typeface="Times New Roman" panose="02020603050405020304" pitchFamily="18" charset="0"/>
              </a:rPr>
              <a:t>créer et exécuter des processus d’écriture et de calcul ; </a:t>
            </a:r>
          </a:p>
          <a:p>
            <a:pPr marL="342900" lvl="0" indent="-342900" algn="just">
              <a:lnSpc>
                <a:spcPct val="107000"/>
              </a:lnSpc>
              <a:buFont typeface="Symbol" panose="05050102010706020507" pitchFamily="18" charset="2"/>
              <a:buChar char=""/>
            </a:pPr>
            <a:r>
              <a:rPr lang="fr-FR" sz="1700" kern="100" dirty="0">
                <a:effectLst/>
                <a:latin typeface="Söhne"/>
                <a:ea typeface="Calibri" panose="020F0502020204030204" pitchFamily="34" charset="0"/>
                <a:cs typeface="Times New Roman" panose="02020603050405020304" pitchFamily="18" charset="0"/>
              </a:rPr>
              <a:t>automatiser les tâches ; </a:t>
            </a:r>
          </a:p>
          <a:p>
            <a:pPr marL="342900" lvl="0" indent="-342900" algn="just">
              <a:lnSpc>
                <a:spcPct val="107000"/>
              </a:lnSpc>
              <a:spcAft>
                <a:spcPts val="800"/>
              </a:spcAft>
              <a:buFont typeface="Symbol" panose="05050102010706020507" pitchFamily="18" charset="2"/>
              <a:buChar char=""/>
            </a:pPr>
            <a:r>
              <a:rPr lang="fr-FR" sz="1700" kern="100" dirty="0">
                <a:effectLst/>
                <a:latin typeface="Söhne"/>
                <a:ea typeface="Calibri" panose="020F0502020204030204" pitchFamily="34" charset="0"/>
                <a:cs typeface="Times New Roman" panose="02020603050405020304" pitchFamily="18" charset="0"/>
              </a:rPr>
              <a:t>intégrer des données de différentes sources dans IBM Plannings Analytics.</a:t>
            </a:r>
          </a:p>
        </p:txBody>
      </p:sp>
    </p:spTree>
    <p:extLst>
      <p:ext uri="{BB962C8B-B14F-4D97-AF65-F5344CB8AC3E}">
        <p14:creationId xmlns:p14="http://schemas.microsoft.com/office/powerpoint/2010/main" val="1658732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233C15A-224C-EE1B-A567-A7626907591A}"/>
              </a:ext>
            </a:extLst>
          </p:cNvPr>
          <p:cNvSpPr>
            <a:spLocks noGrp="1"/>
          </p:cNvSpPr>
          <p:nvPr>
            <p:ph type="body" sz="quarter" idx="10"/>
          </p:nvPr>
        </p:nvSpPr>
        <p:spPr/>
        <p:txBody>
          <a:bodyPr/>
          <a:lstStyle/>
          <a:p>
            <a:r>
              <a:rPr lang="fr-FR" spc="100" dirty="0"/>
              <a:t>TM1py</a:t>
            </a:r>
          </a:p>
        </p:txBody>
      </p:sp>
      <p:sp>
        <p:nvSpPr>
          <p:cNvPr id="10" name="ZoneTexte 9">
            <a:extLst>
              <a:ext uri="{FF2B5EF4-FFF2-40B4-BE49-F238E27FC236}">
                <a16:creationId xmlns:a16="http://schemas.microsoft.com/office/drawing/2014/main" id="{F627A6AF-135E-2ED9-F0E0-296604357A02}"/>
              </a:ext>
            </a:extLst>
          </p:cNvPr>
          <p:cNvSpPr txBox="1"/>
          <p:nvPr/>
        </p:nvSpPr>
        <p:spPr>
          <a:xfrm>
            <a:off x="546846" y="1880238"/>
            <a:ext cx="5965955" cy="3258649"/>
          </a:xfrm>
          <a:prstGeom prst="rect">
            <a:avLst/>
          </a:prstGeom>
          <a:noFill/>
        </p:spPr>
        <p:txBody>
          <a:bodyPr wrap="square">
            <a:spAutoFit/>
          </a:bodyPr>
          <a:lstStyle/>
          <a:p>
            <a:pPr>
              <a:lnSpc>
                <a:spcPct val="107000"/>
              </a:lnSpc>
            </a:pPr>
            <a:r>
              <a:rPr lang="en-US" sz="1400" kern="0" dirty="0">
                <a:solidFill>
                  <a:schemeClr val="tx1">
                    <a:lumMod val="65000"/>
                    <a:lumOff val="35000"/>
                  </a:schemeClr>
                </a:solidFill>
                <a:effectLst/>
                <a:latin typeface="Söhne"/>
                <a:ea typeface="Calibri" panose="020F0502020204030204" pitchFamily="34" charset="0"/>
                <a:cs typeface="Times New Roman" panose="02020603050405020304" pitchFamily="18" charset="0"/>
              </a:rPr>
              <a:t>Pour se connecter au </a:t>
            </a:r>
            <a:r>
              <a:rPr lang="en-US" sz="1400" kern="0" dirty="0" err="1">
                <a:solidFill>
                  <a:schemeClr val="tx1">
                    <a:lumMod val="65000"/>
                    <a:lumOff val="35000"/>
                  </a:schemeClr>
                </a:solidFill>
                <a:effectLst/>
                <a:latin typeface="Söhne"/>
                <a:ea typeface="Calibri" panose="020F0502020204030204" pitchFamily="34" charset="0"/>
                <a:cs typeface="Times New Roman" panose="02020603050405020304" pitchFamily="18" charset="0"/>
              </a:rPr>
              <a:t>serveur</a:t>
            </a:r>
            <a:r>
              <a:rPr lang="en-US" sz="1400" kern="0" dirty="0">
                <a:solidFill>
                  <a:schemeClr val="tx1">
                    <a:lumMod val="65000"/>
                    <a:lumOff val="35000"/>
                  </a:schemeClr>
                </a:solidFill>
                <a:effectLst/>
                <a:latin typeface="Söhne"/>
                <a:ea typeface="Calibri" panose="020F0502020204030204" pitchFamily="34" charset="0"/>
                <a:cs typeface="Times New Roman" panose="02020603050405020304" pitchFamily="18" charset="0"/>
              </a:rPr>
              <a:t>:</a:t>
            </a:r>
          </a:p>
          <a:p>
            <a:pPr>
              <a:lnSpc>
                <a:spcPct val="107000"/>
              </a:lnSpc>
            </a:pPr>
            <a:r>
              <a:rPr lang="en-US" sz="1400" kern="0" dirty="0">
                <a:solidFill>
                  <a:srgbClr val="0000FF"/>
                </a:solidFill>
                <a:effectLst/>
                <a:latin typeface="Söhne"/>
                <a:ea typeface="Calibri" panose="020F0502020204030204" pitchFamily="34" charset="0"/>
                <a:cs typeface="Times New Roman" panose="02020603050405020304" pitchFamily="18" charset="0"/>
              </a:rPr>
              <a:t>with</a:t>
            </a:r>
            <a:r>
              <a:rPr lang="en-US" sz="1400" kern="0" dirty="0">
                <a:solidFill>
                  <a:srgbClr val="000000"/>
                </a:solidFill>
                <a:effectLst/>
                <a:latin typeface="Söhne"/>
                <a:ea typeface="Calibri" panose="020F0502020204030204" pitchFamily="34" charset="0"/>
                <a:cs typeface="Times New Roman" panose="02020603050405020304" pitchFamily="18" charset="0"/>
              </a:rPr>
              <a:t> TM1Service(address=</a:t>
            </a:r>
            <a:r>
              <a:rPr lang="en-US" sz="1400" i="1" kern="0" dirty="0">
                <a:solidFill>
                  <a:srgbClr val="00AA00"/>
                </a:solidFill>
                <a:effectLst/>
                <a:latin typeface="Söhne"/>
                <a:ea typeface="Calibri" panose="020F0502020204030204" pitchFamily="34" charset="0"/>
                <a:cs typeface="Times New Roman" panose="02020603050405020304" pitchFamily="18" charset="0"/>
              </a:rPr>
              <a:t>'decilim19paca01'</a:t>
            </a:r>
            <a:r>
              <a:rPr lang="en-US" sz="1400" kern="0" dirty="0">
                <a:solidFill>
                  <a:srgbClr val="000000"/>
                </a:solidFill>
                <a:effectLst/>
                <a:latin typeface="Söhne"/>
                <a:ea typeface="Calibri" panose="020F0502020204030204" pitchFamily="34" charset="0"/>
                <a:cs typeface="Times New Roman" panose="02020603050405020304" pitchFamily="18" charset="0"/>
              </a:rPr>
              <a:t>, port=</a:t>
            </a:r>
            <a:r>
              <a:rPr lang="en-US" sz="1400" kern="0" dirty="0">
                <a:solidFill>
                  <a:srgbClr val="800000"/>
                </a:solidFill>
                <a:effectLst/>
                <a:latin typeface="Söhne"/>
                <a:ea typeface="Calibri" panose="020F0502020204030204" pitchFamily="34" charset="0"/>
                <a:cs typeface="Times New Roman" panose="02020603050405020304" pitchFamily="18" charset="0"/>
              </a:rPr>
              <a:t>30049</a:t>
            </a:r>
            <a:r>
              <a:rPr lang="en-US" sz="1400" kern="0" dirty="0">
                <a:solidFill>
                  <a:srgbClr val="000000"/>
                </a:solidFill>
                <a:effectLst/>
                <a:latin typeface="Söhne"/>
                <a:ea typeface="Calibri" panose="020F0502020204030204" pitchFamily="34" charset="0"/>
                <a:cs typeface="Times New Roman" panose="02020603050405020304" pitchFamily="18" charset="0"/>
              </a:rPr>
              <a:t>, user=</a:t>
            </a:r>
            <a:r>
              <a:rPr lang="en-US" sz="1400" i="1" kern="0" dirty="0">
                <a:solidFill>
                  <a:srgbClr val="00AA00"/>
                </a:solidFill>
                <a:effectLst/>
                <a:latin typeface="Söhne"/>
                <a:ea typeface="Calibri" panose="020F0502020204030204" pitchFamily="34" charset="0"/>
                <a:cs typeface="Times New Roman" panose="02020603050405020304" pitchFamily="18" charset="0"/>
              </a:rPr>
              <a:t>'admin'</a:t>
            </a:r>
            <a:r>
              <a:rPr lang="en-US" sz="1400" kern="0" dirty="0">
                <a:solidFill>
                  <a:srgbClr val="000000"/>
                </a:solidFill>
                <a:effectLst/>
                <a:latin typeface="Söhne"/>
                <a:ea typeface="Calibri" panose="020F0502020204030204" pitchFamily="34" charset="0"/>
                <a:cs typeface="Times New Roman" panose="02020603050405020304" pitchFamily="18" charset="0"/>
              </a:rPr>
              <a:t>, password=</a:t>
            </a:r>
            <a:r>
              <a:rPr lang="en-US" sz="1400" i="1" kern="0" dirty="0">
                <a:solidFill>
                  <a:srgbClr val="00AA00"/>
                </a:solidFill>
                <a:effectLst/>
                <a:latin typeface="Söhne"/>
                <a:ea typeface="Calibri" panose="020F0502020204030204" pitchFamily="34" charset="0"/>
                <a:cs typeface="Times New Roman" panose="02020603050405020304" pitchFamily="18" charset="0"/>
              </a:rPr>
              <a:t>'apple'</a:t>
            </a:r>
            <a:r>
              <a:rPr lang="en-US" sz="1400" kern="0" dirty="0">
                <a:solidFill>
                  <a:srgbClr val="000000"/>
                </a:solidFill>
                <a:effectLst/>
                <a:latin typeface="Söhne"/>
                <a:ea typeface="Calibri" panose="020F0502020204030204" pitchFamily="34" charset="0"/>
                <a:cs typeface="Times New Roman" panose="02020603050405020304" pitchFamily="18" charset="0"/>
              </a:rPr>
              <a:t>, ssl=</a:t>
            </a:r>
            <a:r>
              <a:rPr lang="en-US" sz="1400" kern="0" dirty="0">
                <a:solidFill>
                  <a:srgbClr val="0000FF"/>
                </a:solidFill>
                <a:effectLst/>
                <a:latin typeface="Söhne"/>
                <a:ea typeface="Calibri" panose="020F0502020204030204" pitchFamily="34" charset="0"/>
                <a:cs typeface="Times New Roman" panose="02020603050405020304" pitchFamily="18" charset="0"/>
              </a:rPr>
              <a:t>False</a:t>
            </a:r>
            <a:r>
              <a:rPr lang="en-US" sz="1400" kern="0" dirty="0">
                <a:solidFill>
                  <a:srgbClr val="000000"/>
                </a:solidFill>
                <a:effectLst/>
                <a:latin typeface="Söhne"/>
                <a:ea typeface="Calibri" panose="020F0502020204030204" pitchFamily="34" charset="0"/>
                <a:cs typeface="Times New Roman" panose="02020603050405020304" pitchFamily="18" charset="0"/>
              </a:rPr>
              <a:t>) </a:t>
            </a:r>
            <a:r>
              <a:rPr lang="en-US" sz="1400" kern="0" dirty="0">
                <a:solidFill>
                  <a:srgbClr val="0000FF"/>
                </a:solidFill>
                <a:effectLst/>
                <a:latin typeface="Söhne"/>
                <a:ea typeface="Calibri" panose="020F0502020204030204" pitchFamily="34" charset="0"/>
                <a:cs typeface="Times New Roman" panose="02020603050405020304" pitchFamily="18" charset="0"/>
              </a:rPr>
              <a:t>as</a:t>
            </a:r>
            <a:r>
              <a:rPr lang="en-US" sz="1400" kern="0" dirty="0">
                <a:solidFill>
                  <a:srgbClr val="000000"/>
                </a:solidFill>
                <a:effectLst/>
                <a:latin typeface="Söhne"/>
                <a:ea typeface="Calibri" panose="020F0502020204030204" pitchFamily="34" charset="0"/>
                <a:cs typeface="Times New Roman" panose="02020603050405020304" pitchFamily="18" charset="0"/>
              </a:rPr>
              <a:t> tm1</a:t>
            </a:r>
          </a:p>
          <a:p>
            <a:pPr>
              <a:lnSpc>
                <a:spcPct val="107000"/>
              </a:lnSpc>
              <a:spcAft>
                <a:spcPts val="800"/>
              </a:spcAft>
            </a:pPr>
            <a:endParaRPr lang="fr-FR" sz="1400" kern="100" dirty="0">
              <a:effectLst/>
              <a:latin typeface="Söhne"/>
              <a:ea typeface="Calibri" panose="020F0502020204030204" pitchFamily="34" charset="0"/>
              <a:cs typeface="Times New Roman" panose="02020603050405020304" pitchFamily="18" charset="0"/>
            </a:endParaRPr>
          </a:p>
          <a:p>
            <a:pPr>
              <a:lnSpc>
                <a:spcPct val="107000"/>
              </a:lnSpc>
            </a:pPr>
            <a:r>
              <a:rPr lang="fr-FR" sz="1400" kern="0" dirty="0">
                <a:solidFill>
                  <a:schemeClr val="tx1">
                    <a:lumMod val="65000"/>
                    <a:lumOff val="35000"/>
                  </a:schemeClr>
                </a:solidFill>
                <a:effectLst/>
                <a:latin typeface="Söhne"/>
                <a:ea typeface="Calibri" panose="020F0502020204030204" pitchFamily="34" charset="0"/>
                <a:cs typeface="Times New Roman" panose="02020603050405020304" pitchFamily="18" charset="0"/>
              </a:rPr>
              <a:t>création du fichier csv</a:t>
            </a:r>
            <a:endParaRPr lang="fr-FR" sz="1400" kern="100" dirty="0">
              <a:solidFill>
                <a:schemeClr val="tx1">
                  <a:lumMod val="65000"/>
                  <a:lumOff val="35000"/>
                </a:schemeClr>
              </a:solidFill>
              <a:latin typeface="Söhne"/>
              <a:ea typeface="Calibri" panose="020F0502020204030204" pitchFamily="34" charset="0"/>
              <a:cs typeface="Times New Roman" panose="02020603050405020304" pitchFamily="18" charset="0"/>
            </a:endParaRPr>
          </a:p>
          <a:p>
            <a:pPr>
              <a:lnSpc>
                <a:spcPct val="107000"/>
              </a:lnSpc>
            </a:pPr>
            <a:r>
              <a:rPr lang="fr-FR" sz="1400" kern="0" dirty="0">
                <a:solidFill>
                  <a:srgbClr val="000000"/>
                </a:solidFill>
                <a:effectLst/>
                <a:latin typeface="Söhne"/>
                <a:ea typeface="Calibri" panose="020F0502020204030204" pitchFamily="34" charset="0"/>
                <a:cs typeface="Times New Roman" panose="02020603050405020304" pitchFamily="18" charset="0"/>
              </a:rPr>
              <a:t>output_file = </a:t>
            </a:r>
            <a:r>
              <a:rPr lang="fr-FR" sz="1400" i="1" kern="0" dirty="0">
                <a:solidFill>
                  <a:srgbClr val="00AA00"/>
                </a:solidFill>
                <a:effectLst/>
                <a:latin typeface="Söhne"/>
                <a:ea typeface="Calibri" panose="020F0502020204030204" pitchFamily="34" charset="0"/>
                <a:cs typeface="Times New Roman" panose="02020603050405020304" pitchFamily="18" charset="0"/>
              </a:rPr>
              <a:t>'cubes.csv’ </a:t>
            </a:r>
          </a:p>
          <a:p>
            <a:pPr>
              <a:lnSpc>
                <a:spcPct val="107000"/>
              </a:lnSpc>
              <a:spcAft>
                <a:spcPts val="800"/>
              </a:spcAft>
            </a:pPr>
            <a:endParaRPr lang="fr-FR" sz="1400" i="1" kern="0" dirty="0">
              <a:solidFill>
                <a:srgbClr val="00AA00"/>
              </a:solidFill>
              <a:latin typeface="Söhne"/>
              <a:ea typeface="Calibri" panose="020F0502020204030204" pitchFamily="34" charset="0"/>
              <a:cs typeface="Times New Roman" panose="02020603050405020304" pitchFamily="18" charset="0"/>
            </a:endParaRPr>
          </a:p>
          <a:p>
            <a:pPr>
              <a:lnSpc>
                <a:spcPct val="107000"/>
              </a:lnSpc>
            </a:pPr>
            <a:r>
              <a:rPr lang="fr-FR" sz="1400" kern="0" dirty="0">
                <a:solidFill>
                  <a:schemeClr val="tx1">
                    <a:lumMod val="65000"/>
                    <a:lumOff val="35000"/>
                  </a:schemeClr>
                </a:solidFill>
                <a:effectLst/>
                <a:latin typeface="Söhne"/>
                <a:ea typeface="Calibri" panose="020F0502020204030204" pitchFamily="34" charset="0"/>
                <a:cs typeface="Times New Roman" panose="02020603050405020304" pitchFamily="18" charset="0"/>
              </a:rPr>
              <a:t>le f permet de dire que la chaine est une chaine formatée </a:t>
            </a:r>
          </a:p>
          <a:p>
            <a:pPr>
              <a:lnSpc>
                <a:spcPct val="107000"/>
              </a:lnSpc>
            </a:pPr>
            <a:r>
              <a:rPr lang="fr-FR" sz="1400" kern="0" dirty="0">
                <a:solidFill>
                  <a:srgbClr val="0000FF"/>
                </a:solidFill>
                <a:effectLst/>
                <a:latin typeface="Söhne"/>
                <a:ea typeface="Calibri" panose="020F0502020204030204" pitchFamily="34" charset="0"/>
                <a:cs typeface="Times New Roman" panose="02020603050405020304" pitchFamily="18" charset="0"/>
              </a:rPr>
              <a:t>print</a:t>
            </a:r>
            <a:r>
              <a:rPr lang="fr-FR" sz="1400" kern="0" dirty="0">
                <a:solidFill>
                  <a:srgbClr val="000000"/>
                </a:solidFill>
                <a:effectLst/>
                <a:latin typeface="Söhne"/>
                <a:ea typeface="Calibri" panose="020F0502020204030204" pitchFamily="34" charset="0"/>
                <a:cs typeface="Times New Roman" panose="02020603050405020304" pitchFamily="18" charset="0"/>
              </a:rPr>
              <a:t>(</a:t>
            </a:r>
            <a:r>
              <a:rPr lang="fr-FR" sz="1400" i="1" kern="0" dirty="0">
                <a:solidFill>
                  <a:srgbClr val="00AA00"/>
                </a:solidFill>
                <a:effectLst/>
                <a:latin typeface="Söhne"/>
                <a:ea typeface="Calibri" panose="020F0502020204030204" pitchFamily="34" charset="0"/>
                <a:cs typeface="Times New Roman" panose="02020603050405020304" pitchFamily="18" charset="0"/>
              </a:rPr>
              <a:t>f"Le fichier </a:t>
            </a:r>
            <a:r>
              <a:rPr lang="fr-FR" sz="1400" i="1" kern="0" dirty="0">
                <a:solidFill>
                  <a:srgbClr val="C9802B"/>
                </a:solidFill>
                <a:effectLst/>
                <a:latin typeface="Söhne"/>
                <a:ea typeface="Calibri" panose="020F0502020204030204" pitchFamily="34" charset="0"/>
                <a:cs typeface="Times New Roman" panose="02020603050405020304" pitchFamily="18" charset="0"/>
              </a:rPr>
              <a:t>{output_file}</a:t>
            </a:r>
            <a:r>
              <a:rPr lang="fr-FR" sz="1400" i="1" kern="0" dirty="0">
                <a:solidFill>
                  <a:srgbClr val="00AA00"/>
                </a:solidFill>
                <a:effectLst/>
                <a:latin typeface="Söhne"/>
                <a:ea typeface="Calibri" panose="020F0502020204030204" pitchFamily="34" charset="0"/>
                <a:cs typeface="Times New Roman" panose="02020603050405020304" pitchFamily="18" charset="0"/>
              </a:rPr>
              <a:t> a été créé avec succès."</a:t>
            </a:r>
            <a:r>
              <a:rPr lang="fr-FR" sz="1400" kern="0" dirty="0">
                <a:solidFill>
                  <a:srgbClr val="000000"/>
                </a:solidFill>
                <a:effectLst/>
                <a:latin typeface="Söhne"/>
                <a:ea typeface="Calibri" panose="020F0502020204030204" pitchFamily="34" charset="0"/>
                <a:cs typeface="Times New Roman" panose="02020603050405020304" pitchFamily="18" charset="0"/>
              </a:rPr>
              <a:t>) </a:t>
            </a:r>
            <a:endParaRPr lang="fr-FR" sz="1400" kern="100" dirty="0">
              <a:effectLst/>
              <a:latin typeface="Söhne"/>
              <a:ea typeface="Calibri" panose="020F0502020204030204" pitchFamily="34" charset="0"/>
              <a:cs typeface="Times New Roman" panose="02020603050405020304" pitchFamily="18" charset="0"/>
            </a:endParaRPr>
          </a:p>
          <a:p>
            <a:pPr>
              <a:lnSpc>
                <a:spcPct val="107000"/>
              </a:lnSpc>
              <a:spcAft>
                <a:spcPts val="800"/>
              </a:spcAft>
            </a:pPr>
            <a:r>
              <a:rPr lang="fr-FR" sz="1400" kern="100" dirty="0">
                <a:effectLst/>
                <a:latin typeface="Söhne"/>
                <a:ea typeface="Calibri" panose="020F0502020204030204" pitchFamily="34" charset="0"/>
                <a:cs typeface="Times New Roman" panose="02020603050405020304" pitchFamily="18" charset="0"/>
              </a:rPr>
              <a:t> </a:t>
            </a:r>
          </a:p>
          <a:p>
            <a:pPr>
              <a:lnSpc>
                <a:spcPct val="107000"/>
              </a:lnSpc>
            </a:pPr>
            <a:r>
              <a:rPr lang="fr-FR" sz="1400" kern="0" dirty="0">
                <a:solidFill>
                  <a:schemeClr val="tx1">
                    <a:lumMod val="65000"/>
                    <a:lumOff val="35000"/>
                  </a:schemeClr>
                </a:solidFill>
                <a:effectLst/>
                <a:latin typeface="Söhne"/>
                <a:ea typeface="Calibri" panose="020F0502020204030204" pitchFamily="34" charset="0"/>
                <a:cs typeface="Times New Roman" panose="02020603050405020304" pitchFamily="18" charset="0"/>
              </a:rPr>
              <a:t>le délimiteur permet d’avoir des colonnes distinctes. </a:t>
            </a:r>
          </a:p>
          <a:p>
            <a:pPr>
              <a:lnSpc>
                <a:spcPct val="107000"/>
              </a:lnSpc>
            </a:pPr>
            <a:r>
              <a:rPr lang="fr-FR" sz="1400" kern="0" dirty="0">
                <a:solidFill>
                  <a:srgbClr val="000000"/>
                </a:solidFill>
                <a:effectLst/>
                <a:latin typeface="Söhne"/>
                <a:ea typeface="Calibri" panose="020F0502020204030204" pitchFamily="34" charset="0"/>
                <a:cs typeface="Times New Roman" panose="02020603050405020304" pitchFamily="18" charset="0"/>
              </a:rPr>
              <a:t>writer = csv.writer(file, delimiter=</a:t>
            </a:r>
            <a:r>
              <a:rPr lang="fr-FR" sz="1400" i="1" kern="0" dirty="0">
                <a:solidFill>
                  <a:srgbClr val="00AA00"/>
                </a:solidFill>
                <a:effectLst/>
                <a:latin typeface="Söhne"/>
                <a:ea typeface="Calibri" panose="020F0502020204030204" pitchFamily="34" charset="0"/>
                <a:cs typeface="Times New Roman" panose="02020603050405020304" pitchFamily="18" charset="0"/>
              </a:rPr>
              <a:t>';'</a:t>
            </a:r>
            <a:r>
              <a:rPr lang="fr-FR" sz="1400" kern="0" dirty="0">
                <a:solidFill>
                  <a:srgbClr val="000000"/>
                </a:solidFill>
                <a:effectLst/>
                <a:latin typeface="Söhne"/>
                <a:ea typeface="Calibri" panose="020F0502020204030204" pitchFamily="34" charset="0"/>
                <a:cs typeface="Times New Roman" panose="02020603050405020304" pitchFamily="18" charset="0"/>
              </a:rPr>
              <a:t>)</a:t>
            </a:r>
            <a:endParaRPr lang="fr-FR" sz="1400" kern="100" dirty="0">
              <a:effectLst/>
              <a:latin typeface="Söhne"/>
              <a:ea typeface="Calibri" panose="020F0502020204030204" pitchFamily="34" charset="0"/>
              <a:cs typeface="Times New Roman" panose="02020603050405020304" pitchFamily="18" charset="0"/>
            </a:endParaRPr>
          </a:p>
        </p:txBody>
      </p:sp>
      <p:pic>
        <p:nvPicPr>
          <p:cNvPr id="12" name="Image 11">
            <a:extLst>
              <a:ext uri="{FF2B5EF4-FFF2-40B4-BE49-F238E27FC236}">
                <a16:creationId xmlns:a16="http://schemas.microsoft.com/office/drawing/2014/main" id="{C4C27F17-7E60-260E-D78D-7DD565B0506C}"/>
              </a:ext>
            </a:extLst>
          </p:cNvPr>
          <p:cNvPicPr>
            <a:picLocks noChangeAspect="1"/>
          </p:cNvPicPr>
          <p:nvPr/>
        </p:nvPicPr>
        <p:blipFill rotWithShape="1">
          <a:blip r:embed="rId2"/>
          <a:srcRect t="1569" b="26713"/>
          <a:stretch/>
        </p:blipFill>
        <p:spPr>
          <a:xfrm>
            <a:off x="6768351" y="1193564"/>
            <a:ext cx="3313916" cy="2385509"/>
          </a:xfrm>
          <a:prstGeom prst="rect">
            <a:avLst/>
          </a:prstGeom>
        </p:spPr>
      </p:pic>
      <p:pic>
        <p:nvPicPr>
          <p:cNvPr id="14" name="Image 13">
            <a:extLst>
              <a:ext uri="{FF2B5EF4-FFF2-40B4-BE49-F238E27FC236}">
                <a16:creationId xmlns:a16="http://schemas.microsoft.com/office/drawing/2014/main" id="{53952CBF-6BB9-0C2F-4460-45C854910CC3}"/>
              </a:ext>
            </a:extLst>
          </p:cNvPr>
          <p:cNvPicPr>
            <a:picLocks noChangeAspect="1"/>
          </p:cNvPicPr>
          <p:nvPr/>
        </p:nvPicPr>
        <p:blipFill>
          <a:blip r:embed="rId3"/>
          <a:stretch>
            <a:fillRect/>
          </a:stretch>
        </p:blipFill>
        <p:spPr>
          <a:xfrm>
            <a:off x="6768351" y="4013661"/>
            <a:ext cx="2872348" cy="2385509"/>
          </a:xfrm>
          <a:prstGeom prst="rect">
            <a:avLst/>
          </a:prstGeom>
        </p:spPr>
      </p:pic>
    </p:spTree>
    <p:extLst>
      <p:ext uri="{BB962C8B-B14F-4D97-AF65-F5344CB8AC3E}">
        <p14:creationId xmlns:p14="http://schemas.microsoft.com/office/powerpoint/2010/main" val="312911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7B88D49-AC1F-4A55-977E-F7B67E0D319C}"/>
              </a:ext>
            </a:extLst>
          </p:cNvPr>
          <p:cNvSpPr>
            <a:spLocks noGrp="1"/>
          </p:cNvSpPr>
          <p:nvPr>
            <p:ph type="body" sz="quarter" idx="10"/>
          </p:nvPr>
        </p:nvSpPr>
        <p:spPr/>
        <p:txBody>
          <a:bodyPr/>
          <a:lstStyle/>
          <a:p>
            <a:r>
              <a:rPr lang="fr-FR" dirty="0"/>
              <a:t>Sommaire</a:t>
            </a:r>
          </a:p>
        </p:txBody>
      </p:sp>
      <p:sp>
        <p:nvSpPr>
          <p:cNvPr id="3" name="Espace réservé du texte 2">
            <a:extLst>
              <a:ext uri="{FF2B5EF4-FFF2-40B4-BE49-F238E27FC236}">
                <a16:creationId xmlns:a16="http://schemas.microsoft.com/office/drawing/2014/main" id="{2FFF7B32-3EFC-4A13-83BA-81A6CEB64568}"/>
              </a:ext>
            </a:extLst>
          </p:cNvPr>
          <p:cNvSpPr>
            <a:spLocks noGrp="1"/>
          </p:cNvSpPr>
          <p:nvPr>
            <p:ph type="body" sz="quarter" idx="11"/>
          </p:nvPr>
        </p:nvSpPr>
        <p:spPr>
          <a:xfrm>
            <a:off x="2099889" y="2105321"/>
            <a:ext cx="7835647" cy="4199974"/>
          </a:xfrm>
        </p:spPr>
        <p:txBody>
          <a:bodyPr>
            <a:noAutofit/>
          </a:bodyPr>
          <a:lstStyle/>
          <a:p>
            <a:endParaRPr lang="fr-FR" spc="100" dirty="0"/>
          </a:p>
          <a:p>
            <a:r>
              <a:rPr lang="fr-FR" spc="100" dirty="0"/>
              <a:t>API REST IBM TM1</a:t>
            </a:r>
          </a:p>
          <a:p>
            <a:r>
              <a:rPr lang="fr-FR" spc="100" dirty="0"/>
              <a:t>REQUÊTE HTML</a:t>
            </a:r>
          </a:p>
          <a:p>
            <a:r>
              <a:rPr lang="fr-FR" spc="100"/>
              <a:t>TM1py</a:t>
            </a:r>
            <a:endParaRPr lang="fr-FR" dirty="0"/>
          </a:p>
          <a:p>
            <a:endParaRPr lang="fr-FR" dirty="0"/>
          </a:p>
          <a:p>
            <a:endParaRPr lang="fr-FR" spc="100" dirty="0"/>
          </a:p>
        </p:txBody>
      </p:sp>
    </p:spTree>
    <p:extLst>
      <p:ext uri="{BB962C8B-B14F-4D97-AF65-F5344CB8AC3E}">
        <p14:creationId xmlns:p14="http://schemas.microsoft.com/office/powerpoint/2010/main" val="2143750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B2B1A852-7CE1-9855-E50A-FACD3A0647FC}"/>
              </a:ext>
            </a:extLst>
          </p:cNvPr>
          <p:cNvSpPr>
            <a:spLocks noGrp="1"/>
          </p:cNvSpPr>
          <p:nvPr>
            <p:ph type="body" sz="quarter" idx="11"/>
          </p:nvPr>
        </p:nvSpPr>
        <p:spPr/>
        <p:txBody>
          <a:bodyPr/>
          <a:lstStyle/>
          <a:p>
            <a:r>
              <a:rPr lang="fr-FR" spc="100" dirty="0"/>
              <a:t>API REST TM1</a:t>
            </a:r>
          </a:p>
        </p:txBody>
      </p:sp>
    </p:spTree>
    <p:extLst>
      <p:ext uri="{BB962C8B-B14F-4D97-AF65-F5344CB8AC3E}">
        <p14:creationId xmlns:p14="http://schemas.microsoft.com/office/powerpoint/2010/main" val="3035415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0D66F91-A5E6-A285-28FF-77A5124D40D6}"/>
              </a:ext>
            </a:extLst>
          </p:cNvPr>
          <p:cNvSpPr>
            <a:spLocks noGrp="1"/>
          </p:cNvSpPr>
          <p:nvPr>
            <p:ph type="body" sz="quarter" idx="10"/>
          </p:nvPr>
        </p:nvSpPr>
        <p:spPr/>
        <p:txBody>
          <a:bodyPr/>
          <a:lstStyle/>
          <a:p>
            <a:r>
              <a:rPr lang="fr-FR" spc="100" dirty="0"/>
              <a:t>API REST TM1</a:t>
            </a:r>
            <a:endParaRPr lang="fr-FR" dirty="0"/>
          </a:p>
        </p:txBody>
      </p:sp>
      <p:sp>
        <p:nvSpPr>
          <p:cNvPr id="5" name="ZoneTexte 4">
            <a:extLst>
              <a:ext uri="{FF2B5EF4-FFF2-40B4-BE49-F238E27FC236}">
                <a16:creationId xmlns:a16="http://schemas.microsoft.com/office/drawing/2014/main" id="{DB982805-9B13-DB6D-B1CC-CA492C41502D}"/>
              </a:ext>
            </a:extLst>
          </p:cNvPr>
          <p:cNvSpPr txBox="1"/>
          <p:nvPr/>
        </p:nvSpPr>
        <p:spPr>
          <a:xfrm>
            <a:off x="1680542" y="1285736"/>
            <a:ext cx="8830915" cy="4801314"/>
          </a:xfrm>
          <a:prstGeom prst="rect">
            <a:avLst/>
          </a:prstGeom>
          <a:noFill/>
        </p:spPr>
        <p:txBody>
          <a:bodyPr wrap="square">
            <a:spAutoFit/>
          </a:bodyPr>
          <a:lstStyle/>
          <a:p>
            <a:pPr marL="285750" indent="-285750" algn="just">
              <a:buFont typeface="Wingdings" panose="05000000000000000000" pitchFamily="2" charset="2"/>
              <a:buChar char="Ø"/>
            </a:pPr>
            <a:r>
              <a:rPr lang="fr-FR" b="0" i="0" dirty="0">
                <a:solidFill>
                  <a:schemeClr val="accent6">
                    <a:lumMod val="75000"/>
                  </a:schemeClr>
                </a:solidFill>
                <a:effectLst/>
                <a:latin typeface="Söhne"/>
              </a:rPr>
              <a:t>Facilite la communication et l'interaction avec les serveurs TM1 en utilisant l'architecture REST.</a:t>
            </a:r>
          </a:p>
          <a:p>
            <a:pPr marL="285750" indent="-285750" algn="just">
              <a:buFont typeface="Wingdings" panose="05000000000000000000" pitchFamily="2" charset="2"/>
              <a:buChar char="Ø"/>
            </a:pPr>
            <a:r>
              <a:rPr lang="fr-FR" b="0" i="0" dirty="0">
                <a:solidFill>
                  <a:schemeClr val="accent6">
                    <a:lumMod val="75000"/>
                  </a:schemeClr>
                </a:solidFill>
                <a:effectLst/>
                <a:latin typeface="Söhne"/>
              </a:rPr>
              <a:t>Elle permet aux développeurs de créer des applications personnalisées et d'automatiser des processus en tirant parti des fonctionnalités puissantes de TM1.</a:t>
            </a:r>
          </a:p>
          <a:p>
            <a:pPr marL="285750" indent="-285750" algn="just">
              <a:buFont typeface="Wingdings" panose="05000000000000000000" pitchFamily="2" charset="2"/>
              <a:buChar char="Ø"/>
            </a:pPr>
            <a:r>
              <a:rPr lang="fr-FR" b="0" i="0" dirty="0">
                <a:solidFill>
                  <a:schemeClr val="accent6">
                    <a:lumMod val="75000"/>
                  </a:schemeClr>
                </a:solidFill>
                <a:effectLst/>
                <a:latin typeface="Söhne"/>
              </a:rPr>
              <a:t>Utilisée dans le cadre d'environnements tels que IBM Planning Analytics ou TM1, l'API REST TM1 offre une intégration transparente avec d'autres systèmes, applications et services.</a:t>
            </a:r>
          </a:p>
          <a:p>
            <a:pPr marL="285750" indent="-285750" algn="just">
              <a:buFont typeface="Wingdings" panose="05000000000000000000" pitchFamily="2" charset="2"/>
              <a:buChar char="Ø"/>
            </a:pPr>
            <a:r>
              <a:rPr lang="fr-FR" b="0" i="0" dirty="0">
                <a:solidFill>
                  <a:schemeClr val="accent6">
                    <a:lumMod val="75000"/>
                  </a:schemeClr>
                </a:solidFill>
                <a:effectLst/>
                <a:latin typeface="Söhne"/>
              </a:rPr>
              <a:t>Utilisée pour accéder, manipuler et synchroniser les données de TM1, que ce soit à l'intérieur ou à l'extérieur de l'infrastructure de l'organisation.</a:t>
            </a:r>
          </a:p>
          <a:p>
            <a:pPr marL="285750" indent="-285750" algn="just">
              <a:buFont typeface="Wingdings" panose="05000000000000000000" pitchFamily="2" charset="2"/>
              <a:buChar char="Ø"/>
            </a:pPr>
            <a:r>
              <a:rPr lang="fr-FR" b="0" i="0" dirty="0">
                <a:solidFill>
                  <a:schemeClr val="accent6">
                    <a:lumMod val="75000"/>
                  </a:schemeClr>
                </a:solidFill>
                <a:effectLst/>
                <a:latin typeface="Söhne"/>
              </a:rPr>
              <a:t>Diverses plateformes, telles que des applications de bureau, des navigateurs web ou des appareils mobiles.</a:t>
            </a:r>
          </a:p>
          <a:p>
            <a:pPr marL="285750" indent="-285750" algn="just">
              <a:buFont typeface="Wingdings" panose="05000000000000000000" pitchFamily="2" charset="2"/>
              <a:buChar char="Ø"/>
            </a:pPr>
            <a:r>
              <a:rPr lang="fr-FR" b="0" i="0" dirty="0">
                <a:solidFill>
                  <a:schemeClr val="accent6">
                    <a:lumMod val="75000"/>
                  </a:schemeClr>
                </a:solidFill>
                <a:effectLst/>
                <a:latin typeface="Söhne"/>
              </a:rPr>
              <a:t>Projets de développement, d'intégration, de création d'applications personnalisées et d'analyses en temps réel.</a:t>
            </a:r>
          </a:p>
          <a:p>
            <a:pPr marL="285750" indent="-285750" algn="just">
              <a:buFont typeface="Wingdings" panose="05000000000000000000" pitchFamily="2" charset="2"/>
              <a:buChar char="Ø"/>
            </a:pPr>
            <a:r>
              <a:rPr lang="fr-FR" b="0" i="0" dirty="0">
                <a:solidFill>
                  <a:schemeClr val="accent6">
                    <a:lumMod val="75000"/>
                  </a:schemeClr>
                </a:solidFill>
                <a:effectLst/>
                <a:latin typeface="Söhne"/>
              </a:rPr>
              <a:t>Les utilisateurs de l'API REST TM1 sont principalement des développeurs, des ingénieurs logiciels et des professionnels de l'informatique impliqués dans la gestion des données, l'intelligence d'affaires et les décisions basées sur les données.</a:t>
            </a:r>
          </a:p>
          <a:p>
            <a:pPr algn="just"/>
            <a:endParaRPr lang="fr-FR" b="0" i="0" dirty="0">
              <a:solidFill>
                <a:schemeClr val="accent6">
                  <a:lumMod val="75000"/>
                </a:schemeClr>
              </a:solidFill>
              <a:effectLst/>
              <a:latin typeface="Söhne"/>
            </a:endParaRPr>
          </a:p>
        </p:txBody>
      </p:sp>
    </p:spTree>
    <p:extLst>
      <p:ext uri="{BB962C8B-B14F-4D97-AF65-F5344CB8AC3E}">
        <p14:creationId xmlns:p14="http://schemas.microsoft.com/office/powerpoint/2010/main" val="1220085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F407C82-045B-B4FC-A517-7777C087A202}"/>
              </a:ext>
            </a:extLst>
          </p:cNvPr>
          <p:cNvSpPr>
            <a:spLocks noGrp="1"/>
          </p:cNvSpPr>
          <p:nvPr>
            <p:ph type="body" sz="quarter" idx="10"/>
          </p:nvPr>
        </p:nvSpPr>
        <p:spPr/>
        <p:txBody>
          <a:bodyPr/>
          <a:lstStyle/>
          <a:p>
            <a:r>
              <a:rPr lang="fr-FR" spc="100" dirty="0"/>
              <a:t>API REST TM1</a:t>
            </a:r>
            <a:endParaRPr lang="fr-FR" dirty="0"/>
          </a:p>
        </p:txBody>
      </p:sp>
      <p:sp>
        <p:nvSpPr>
          <p:cNvPr id="5" name="ZoneTexte 4">
            <a:extLst>
              <a:ext uri="{FF2B5EF4-FFF2-40B4-BE49-F238E27FC236}">
                <a16:creationId xmlns:a16="http://schemas.microsoft.com/office/drawing/2014/main" id="{6D1B1BC8-AC2A-6864-C28B-53227285953F}"/>
              </a:ext>
            </a:extLst>
          </p:cNvPr>
          <p:cNvSpPr txBox="1"/>
          <p:nvPr/>
        </p:nvSpPr>
        <p:spPr>
          <a:xfrm>
            <a:off x="312261" y="1834579"/>
            <a:ext cx="6336189" cy="3539430"/>
          </a:xfrm>
          <a:prstGeom prst="rect">
            <a:avLst/>
          </a:prstGeom>
          <a:noFill/>
        </p:spPr>
        <p:txBody>
          <a:bodyPr wrap="square">
            <a:spAutoFit/>
          </a:bodyPr>
          <a:lstStyle/>
          <a:p>
            <a:pPr algn="just"/>
            <a:r>
              <a:rPr lang="fr-FR" sz="1600" b="0" i="0" dirty="0">
                <a:solidFill>
                  <a:schemeClr val="tx1">
                    <a:lumMod val="75000"/>
                    <a:lumOff val="25000"/>
                  </a:schemeClr>
                </a:solidFill>
                <a:effectLst/>
                <a:latin typeface="Söhne"/>
              </a:rPr>
              <a:t>Dans l'écosystème de Planning Analytics </a:t>
            </a:r>
            <a:r>
              <a:rPr lang="fr-FR" sz="1600" b="0" i="0" dirty="0" err="1">
                <a:solidFill>
                  <a:schemeClr val="tx1">
                    <a:lumMod val="75000"/>
                    <a:lumOff val="25000"/>
                  </a:schemeClr>
                </a:solidFill>
                <a:effectLst/>
                <a:latin typeface="Söhne"/>
              </a:rPr>
              <a:t>with</a:t>
            </a:r>
            <a:r>
              <a:rPr lang="fr-FR" sz="1600" b="0" i="0" dirty="0">
                <a:solidFill>
                  <a:schemeClr val="tx1">
                    <a:lumMod val="75000"/>
                    <a:lumOff val="25000"/>
                  </a:schemeClr>
                </a:solidFill>
                <a:effectLst/>
                <a:latin typeface="Söhne"/>
              </a:rPr>
              <a:t> Watson 2.0.x, plusieurs composants et applications sont présents pour fournir un environnement TM1 complet. Voici un aperçu de ces différents éléments :</a:t>
            </a:r>
          </a:p>
          <a:p>
            <a:pPr algn="just"/>
            <a:endParaRPr lang="fr-FR" sz="1600" b="0" i="0" dirty="0">
              <a:solidFill>
                <a:schemeClr val="tx1">
                  <a:lumMod val="75000"/>
                  <a:lumOff val="25000"/>
                </a:schemeClr>
              </a:solidFill>
              <a:effectLst/>
              <a:latin typeface="Söhne"/>
            </a:endParaRPr>
          </a:p>
          <a:p>
            <a:pPr marL="285750" indent="-285750" algn="just">
              <a:buFont typeface="Arial" panose="020B0604020202020204" pitchFamily="34" charset="0"/>
              <a:buChar char="•"/>
            </a:pPr>
            <a:r>
              <a:rPr lang="fr-FR" sz="1600" b="1" i="0" dirty="0">
                <a:solidFill>
                  <a:schemeClr val="tx1">
                    <a:lumMod val="75000"/>
                    <a:lumOff val="25000"/>
                  </a:schemeClr>
                </a:solidFill>
                <a:effectLst/>
                <a:latin typeface="Söhne"/>
              </a:rPr>
              <a:t>Planning Analytics on Cloud </a:t>
            </a:r>
          </a:p>
          <a:p>
            <a:pPr marL="285750" indent="-285750" algn="just">
              <a:buFont typeface="Arial" panose="020B0604020202020204" pitchFamily="34" charset="0"/>
              <a:buChar char="•"/>
            </a:pPr>
            <a:r>
              <a:rPr lang="fr-FR" sz="1600" b="1" i="0" dirty="0">
                <a:solidFill>
                  <a:schemeClr val="tx1">
                    <a:lumMod val="75000"/>
                    <a:lumOff val="25000"/>
                  </a:schemeClr>
                </a:solidFill>
                <a:effectLst/>
                <a:latin typeface="Söhne"/>
              </a:rPr>
              <a:t>Planning Analytics Local Installation and Configuration </a:t>
            </a:r>
          </a:p>
          <a:p>
            <a:pPr marL="285750" indent="-285750" algn="just">
              <a:buFont typeface="Arial" panose="020B0604020202020204" pitchFamily="34" charset="0"/>
              <a:buChar char="•"/>
            </a:pPr>
            <a:r>
              <a:rPr lang="fr-FR" sz="1600" b="1" i="0" dirty="0">
                <a:solidFill>
                  <a:schemeClr val="tx1">
                    <a:lumMod val="75000"/>
                    <a:lumOff val="25000"/>
                  </a:schemeClr>
                </a:solidFill>
                <a:effectLst/>
                <a:latin typeface="Söhne"/>
              </a:rPr>
              <a:t>Planning Analytics Workspace </a:t>
            </a:r>
          </a:p>
          <a:p>
            <a:pPr marL="285750" indent="-285750" algn="just">
              <a:buFont typeface="Arial" panose="020B0604020202020204" pitchFamily="34" charset="0"/>
              <a:buChar char="•"/>
            </a:pPr>
            <a:r>
              <a:rPr lang="fr-FR" sz="1600" b="1" i="0" dirty="0">
                <a:solidFill>
                  <a:schemeClr val="tx1">
                    <a:lumMod val="75000"/>
                    <a:lumOff val="25000"/>
                  </a:schemeClr>
                </a:solidFill>
                <a:effectLst/>
                <a:latin typeface="Söhne"/>
              </a:rPr>
              <a:t>Planning Analytics New Features :Planning Analytics Trial </a:t>
            </a:r>
          </a:p>
          <a:p>
            <a:pPr marL="285750" indent="-285750" algn="just">
              <a:buFont typeface="Arial" panose="020B0604020202020204" pitchFamily="34" charset="0"/>
              <a:buChar char="•"/>
            </a:pPr>
            <a:endParaRPr lang="fr-FR" sz="1600" b="1" dirty="0">
              <a:solidFill>
                <a:schemeClr val="tx1">
                  <a:lumMod val="75000"/>
                  <a:lumOff val="25000"/>
                </a:schemeClr>
              </a:solidFill>
              <a:latin typeface="Söhne"/>
            </a:endParaRPr>
          </a:p>
          <a:p>
            <a:pPr algn="just"/>
            <a:endParaRPr lang="fr-FR" sz="1600" b="1" i="0" dirty="0">
              <a:solidFill>
                <a:schemeClr val="tx1">
                  <a:lumMod val="75000"/>
                  <a:lumOff val="25000"/>
                </a:schemeClr>
              </a:solidFill>
              <a:effectLst/>
              <a:latin typeface="Söhne"/>
            </a:endParaRPr>
          </a:p>
          <a:p>
            <a:pPr algn="just"/>
            <a:r>
              <a:rPr lang="fr-FR" sz="1600" b="0" i="0" dirty="0">
                <a:solidFill>
                  <a:schemeClr val="tx1">
                    <a:lumMod val="75000"/>
                    <a:lumOff val="25000"/>
                  </a:schemeClr>
                </a:solidFill>
                <a:effectLst/>
                <a:latin typeface="Söhne"/>
              </a:rPr>
              <a:t>Ces différents composants et applications contribuent à offrir un environnement complet et flexible pour la planification, l'analyse et la gestion des données dans le cadre de Planning Analytics </a:t>
            </a:r>
            <a:r>
              <a:rPr lang="fr-FR" sz="1600" b="0" i="0" dirty="0" err="1">
                <a:solidFill>
                  <a:schemeClr val="tx1">
                    <a:lumMod val="75000"/>
                    <a:lumOff val="25000"/>
                  </a:schemeClr>
                </a:solidFill>
                <a:effectLst/>
                <a:latin typeface="Söhne"/>
              </a:rPr>
              <a:t>with</a:t>
            </a:r>
            <a:r>
              <a:rPr lang="fr-FR" sz="1600" b="0" i="0" dirty="0">
                <a:solidFill>
                  <a:schemeClr val="tx1">
                    <a:lumMod val="75000"/>
                    <a:lumOff val="25000"/>
                  </a:schemeClr>
                </a:solidFill>
                <a:effectLst/>
                <a:latin typeface="Söhne"/>
              </a:rPr>
              <a:t> Watson 2.0.x.</a:t>
            </a:r>
          </a:p>
        </p:txBody>
      </p:sp>
      <p:pic>
        <p:nvPicPr>
          <p:cNvPr id="6" name="Image 5" descr="Présentation et composants du système Planning Analytics">
            <a:extLst>
              <a:ext uri="{FF2B5EF4-FFF2-40B4-BE49-F238E27FC236}">
                <a16:creationId xmlns:a16="http://schemas.microsoft.com/office/drawing/2014/main" id="{174779D2-71FD-BCD5-823B-4101B42893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0595" y="1447801"/>
            <a:ext cx="4222812" cy="3794696"/>
          </a:xfrm>
          <a:prstGeom prst="rect">
            <a:avLst/>
          </a:prstGeom>
          <a:noFill/>
          <a:ln>
            <a:noFill/>
          </a:ln>
        </p:spPr>
      </p:pic>
    </p:spTree>
    <p:extLst>
      <p:ext uri="{BB962C8B-B14F-4D97-AF65-F5344CB8AC3E}">
        <p14:creationId xmlns:p14="http://schemas.microsoft.com/office/powerpoint/2010/main" val="3182675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B2B1A852-7CE1-9855-E50A-FACD3A0647FC}"/>
              </a:ext>
            </a:extLst>
          </p:cNvPr>
          <p:cNvSpPr>
            <a:spLocks noGrp="1"/>
          </p:cNvSpPr>
          <p:nvPr>
            <p:ph type="body" sz="quarter" idx="11"/>
          </p:nvPr>
        </p:nvSpPr>
        <p:spPr/>
        <p:txBody>
          <a:bodyPr/>
          <a:lstStyle/>
          <a:p>
            <a:r>
              <a:rPr lang="fr-FR" spc="100" dirty="0"/>
              <a:t>Requête HTML</a:t>
            </a:r>
          </a:p>
        </p:txBody>
      </p:sp>
    </p:spTree>
    <p:extLst>
      <p:ext uri="{BB962C8B-B14F-4D97-AF65-F5344CB8AC3E}">
        <p14:creationId xmlns:p14="http://schemas.microsoft.com/office/powerpoint/2010/main" val="1656074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233C15A-224C-EE1B-A567-A7626907591A}"/>
              </a:ext>
            </a:extLst>
          </p:cNvPr>
          <p:cNvSpPr>
            <a:spLocks noGrp="1"/>
          </p:cNvSpPr>
          <p:nvPr>
            <p:ph type="body" sz="quarter" idx="10"/>
          </p:nvPr>
        </p:nvSpPr>
        <p:spPr/>
        <p:txBody>
          <a:bodyPr/>
          <a:lstStyle/>
          <a:p>
            <a:r>
              <a:rPr lang="fr-FR" spc="100" dirty="0"/>
              <a:t>Requête HTML</a:t>
            </a:r>
          </a:p>
        </p:txBody>
      </p:sp>
      <p:sp>
        <p:nvSpPr>
          <p:cNvPr id="7" name="ZoneTexte 6">
            <a:extLst>
              <a:ext uri="{FF2B5EF4-FFF2-40B4-BE49-F238E27FC236}">
                <a16:creationId xmlns:a16="http://schemas.microsoft.com/office/drawing/2014/main" id="{49A88A89-ED0F-43A4-1A00-E453B4B58189}"/>
              </a:ext>
            </a:extLst>
          </p:cNvPr>
          <p:cNvSpPr txBox="1"/>
          <p:nvPr/>
        </p:nvSpPr>
        <p:spPr>
          <a:xfrm>
            <a:off x="194857" y="1847135"/>
            <a:ext cx="4910561" cy="1525226"/>
          </a:xfrm>
          <a:prstGeom prst="rect">
            <a:avLst/>
          </a:prstGeom>
          <a:noFill/>
        </p:spPr>
        <p:txBody>
          <a:bodyPr wrap="square" rtlCol="0">
            <a:spAutoFit/>
          </a:bodyPr>
          <a:lstStyle/>
          <a:p>
            <a:pPr algn="just">
              <a:lnSpc>
                <a:spcPct val="107000"/>
              </a:lnSpc>
              <a:spcAft>
                <a:spcPts val="800"/>
              </a:spcAft>
            </a:pPr>
            <a:r>
              <a:rPr lang="fr-FR" sz="1600" kern="100" dirty="0">
                <a:effectLst/>
                <a:latin typeface="Times New Roman" panose="02020603050405020304" pitchFamily="18" charset="0"/>
                <a:ea typeface="Calibri" panose="020F0502020204030204" pitchFamily="34" charset="0"/>
                <a:cs typeface="Times New Roman" panose="02020603050405020304" pitchFamily="18" charset="0"/>
              </a:rPr>
              <a:t>? : marque le début des paramètres de la requête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fr-FR" sz="1600" kern="100" dirty="0">
                <a:effectLst/>
                <a:latin typeface="Times New Roman" panose="02020603050405020304" pitchFamily="18" charset="0"/>
                <a:ea typeface="Calibri" panose="020F0502020204030204" pitchFamily="34" charset="0"/>
                <a:cs typeface="Times New Roman" panose="02020603050405020304" pitchFamily="18" charset="0"/>
              </a:rPr>
              <a:t>$ : utiliser pour préfixer des paramètres spéciaux dans les APIs REST </a:t>
            </a:r>
          </a:p>
          <a:p>
            <a:pPr algn="just">
              <a:lnSpc>
                <a:spcPct val="107000"/>
              </a:lnSpc>
            </a:pPr>
            <a:r>
              <a:rPr lang="fr-FR" sz="1600" kern="100" dirty="0">
                <a:solidFill>
                  <a:schemeClr val="bg1">
                    <a:lumMod val="65000"/>
                  </a:schemeClr>
                </a:solidFill>
                <a:effectLst/>
                <a:latin typeface="Times New Roman" panose="02020603050405020304" pitchFamily="18" charset="0"/>
                <a:ea typeface="Calibri" panose="020F0502020204030204" pitchFamily="34" charset="0"/>
                <a:cs typeface="Times New Roman" panose="02020603050405020304" pitchFamily="18" charset="0"/>
              </a:rPr>
              <a:t>ex : </a:t>
            </a:r>
            <a:r>
              <a:rPr lang="fr-FR" sz="1600" i="1" kern="100" dirty="0">
                <a:solidFill>
                  <a:schemeClr val="bg1">
                    <a:lumMod val="65000"/>
                  </a:schemeClr>
                </a:solidFill>
                <a:effectLst/>
                <a:latin typeface="Times New Roman" panose="02020603050405020304" pitchFamily="18" charset="0"/>
                <a:ea typeface="Calibri" panose="020F0502020204030204" pitchFamily="34" charset="0"/>
                <a:cs typeface="Times New Roman" panose="02020603050405020304" pitchFamily="18" charset="0"/>
              </a:rPr>
              <a:t>$select, $filter, $sort, $skip, $top</a:t>
            </a:r>
          </a:p>
          <a:p>
            <a:pPr algn="just">
              <a:lnSpc>
                <a:spcPct val="107000"/>
              </a:lnSpc>
            </a:pPr>
            <a:endParaRPr lang="fr-FR" i="1" kern="100" dirty="0">
              <a:solidFill>
                <a:schemeClr val="bg1">
                  <a:lumMod val="6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4F1C7609-9056-41D9-F202-02DF9B2A2417}"/>
              </a:ext>
            </a:extLst>
          </p:cNvPr>
          <p:cNvSpPr txBox="1"/>
          <p:nvPr/>
        </p:nvSpPr>
        <p:spPr>
          <a:xfrm>
            <a:off x="5105418" y="1864120"/>
            <a:ext cx="6958012" cy="972317"/>
          </a:xfrm>
          <a:prstGeom prst="rect">
            <a:avLst/>
          </a:prstGeom>
          <a:noFill/>
        </p:spPr>
        <p:txBody>
          <a:bodyPr wrap="square">
            <a:spAutoFit/>
          </a:bodyPr>
          <a:lstStyle/>
          <a:p>
            <a:pPr algn="just">
              <a:lnSpc>
                <a:spcPct val="107000"/>
              </a:lnSpc>
              <a:spcAft>
                <a:spcPts val="800"/>
              </a:spcAft>
            </a:pPr>
            <a:r>
              <a:rPr lang="fr-FR" sz="1600" i="1" kern="1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rPr>
              <a:t>?$select=Host</a:t>
            </a:r>
            <a:r>
              <a:rPr lang="fr-FR" sz="1600" kern="1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rPr>
              <a:t> : le point d'interrogation marque le début des paramètres de requête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kern="1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rPr>
              <a:t>$select=Host est un paramètre spécial qui demande à l'API de renvoyer uniquement la valeur du champ Host.</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1C555B77-E38A-AB75-0624-EAF8D620E255}"/>
              </a:ext>
            </a:extLst>
          </p:cNvPr>
          <p:cNvSpPr txBox="1"/>
          <p:nvPr/>
        </p:nvSpPr>
        <p:spPr>
          <a:xfrm>
            <a:off x="194857" y="3409530"/>
            <a:ext cx="6958012" cy="375552"/>
          </a:xfrm>
          <a:prstGeom prst="rect">
            <a:avLst/>
          </a:prstGeom>
          <a:noFill/>
        </p:spPr>
        <p:txBody>
          <a:bodyPr wrap="square">
            <a:spAutoFit/>
          </a:bodyPr>
          <a:lstStyle/>
          <a:p>
            <a:pPr algn="just">
              <a:lnSpc>
                <a:spcPct val="107000"/>
              </a:lnSpc>
              <a:spcAft>
                <a:spcPts val="800"/>
              </a:spcAft>
            </a:pP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decilim19paca01:30047/api/v1/Cubes</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 liste des cubes existant </a:t>
            </a:r>
          </a:p>
        </p:txBody>
      </p:sp>
      <p:sp>
        <p:nvSpPr>
          <p:cNvPr id="13" name="ZoneTexte 12">
            <a:extLst>
              <a:ext uri="{FF2B5EF4-FFF2-40B4-BE49-F238E27FC236}">
                <a16:creationId xmlns:a16="http://schemas.microsoft.com/office/drawing/2014/main" id="{2FC30C6A-0721-F17C-300F-019C5CE33729}"/>
              </a:ext>
            </a:extLst>
          </p:cNvPr>
          <p:cNvSpPr txBox="1"/>
          <p:nvPr/>
        </p:nvSpPr>
        <p:spPr>
          <a:xfrm>
            <a:off x="194857" y="3911570"/>
            <a:ext cx="6834611" cy="671915"/>
          </a:xfrm>
          <a:prstGeom prst="rect">
            <a:avLst/>
          </a:prstGeom>
          <a:noFill/>
        </p:spPr>
        <p:txBody>
          <a:bodyPr wrap="square">
            <a:spAutoFit/>
          </a:bodyPr>
          <a:lstStyle/>
          <a:p>
            <a:pPr>
              <a:lnSpc>
                <a:spcPct val="107000"/>
              </a:lnSpc>
              <a:spcAft>
                <a:spcPts val="800"/>
              </a:spcAft>
            </a:pP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http://decilim19paca01:30047/api/v1/Cubes?$select=Attributes,Name,Views,Dimensions,Rules</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5" name="ZoneTexte 14">
            <a:extLst>
              <a:ext uri="{FF2B5EF4-FFF2-40B4-BE49-F238E27FC236}">
                <a16:creationId xmlns:a16="http://schemas.microsoft.com/office/drawing/2014/main" id="{5480A737-4DCD-45DA-5C57-E0B1AAEE021E}"/>
              </a:ext>
            </a:extLst>
          </p:cNvPr>
          <p:cNvSpPr txBox="1"/>
          <p:nvPr/>
        </p:nvSpPr>
        <p:spPr>
          <a:xfrm>
            <a:off x="7533391" y="4890247"/>
            <a:ext cx="4439092" cy="606256"/>
          </a:xfrm>
          <a:prstGeom prst="rect">
            <a:avLst/>
          </a:prstGeom>
          <a:noFill/>
        </p:spPr>
        <p:txBody>
          <a:bodyPr wrap="square">
            <a:spAutoFit/>
          </a:bodyPr>
          <a:lstStyle/>
          <a:p>
            <a:pPr algn="just">
              <a:lnSpc>
                <a:spcPct val="107000"/>
              </a:lnSpc>
            </a:pPr>
            <a:r>
              <a:rPr lang="fr-FR" sz="1600" i="1" kern="100" dirty="0">
                <a:effectLst/>
                <a:latin typeface="Times New Roman" panose="02020603050405020304" pitchFamily="18" charset="0"/>
                <a:ea typeface="Calibri" panose="020F0502020204030204" pitchFamily="34" charset="0"/>
                <a:cs typeface="Times New Roman" panose="02020603050405020304" pitchFamily="18" charset="0"/>
              </a:rPr>
              <a:t>$expand </a:t>
            </a:r>
            <a:r>
              <a:rPr lang="fr-FR" sz="1600" kern="100" dirty="0">
                <a:effectLst/>
                <a:latin typeface="Times New Roman" panose="02020603050405020304" pitchFamily="18" charset="0"/>
                <a:ea typeface="Calibri" panose="020F0502020204030204" pitchFamily="34" charset="0"/>
                <a:cs typeface="Times New Roman" panose="02020603050405020304" pitchFamily="18" charset="0"/>
              </a:rPr>
              <a:t>est utilisé pour inclure des informations supplémentaires liées à la ressource principale.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82ADEC50-BE3A-DC5A-73F3-A182AC8AB817}"/>
              </a:ext>
            </a:extLst>
          </p:cNvPr>
          <p:cNvSpPr txBox="1"/>
          <p:nvPr/>
        </p:nvSpPr>
        <p:spPr>
          <a:xfrm>
            <a:off x="194857" y="4709974"/>
            <a:ext cx="6958012" cy="966803"/>
          </a:xfrm>
          <a:prstGeom prst="rect">
            <a:avLst/>
          </a:prstGeom>
          <a:noFill/>
        </p:spPr>
        <p:txBody>
          <a:bodyPr wrap="square">
            <a:spAutoFit/>
          </a:bodyPr>
          <a:lstStyle/>
          <a:p>
            <a:pPr algn="just">
              <a:lnSpc>
                <a:spcPct val="107000"/>
              </a:lnSpc>
              <a:spcAft>
                <a:spcPts val="800"/>
              </a:spcAft>
            </a:pP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decilim19paca01:30047/api/v1/Cubes('MASSE_SALARIALE')?$select=Name&amp;$expand=Dimensions($select=Name)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600" kern="100" dirty="0">
                <a:effectLst/>
                <a:latin typeface="Times New Roman" panose="02020603050405020304" pitchFamily="18" charset="0"/>
                <a:ea typeface="Calibri" panose="020F0502020204030204" pitchFamily="34" charset="0"/>
                <a:cs typeface="Times New Roman" panose="02020603050405020304" pitchFamily="18" charset="0"/>
              </a:rPr>
              <a:t>obtenir les noms des dimensions associées au cube 'MASSE_SALARIALE'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ZoneTexte 18">
            <a:extLst>
              <a:ext uri="{FF2B5EF4-FFF2-40B4-BE49-F238E27FC236}">
                <a16:creationId xmlns:a16="http://schemas.microsoft.com/office/drawing/2014/main" id="{3F978D70-961E-C285-3A30-44A6FE753FA0}"/>
              </a:ext>
            </a:extLst>
          </p:cNvPr>
          <p:cNvSpPr txBox="1"/>
          <p:nvPr/>
        </p:nvSpPr>
        <p:spPr>
          <a:xfrm>
            <a:off x="7533391" y="3985917"/>
            <a:ext cx="3584242" cy="523220"/>
          </a:xfrm>
          <a:prstGeom prst="rect">
            <a:avLst/>
          </a:prstGeom>
          <a:noFill/>
        </p:spPr>
        <p:txBody>
          <a:bodyPr wrap="square">
            <a:spAutoFit/>
          </a:bodyPr>
          <a:lstStyle/>
          <a:p>
            <a:r>
              <a:rPr lang="fr-FR" sz="1400" dirty="0">
                <a:latin typeface="Calibri" panose="020F0502020204030204" pitchFamily="34" charset="0"/>
                <a:cs typeface="Times New Roman" panose="02020603050405020304" pitchFamily="18" charset="0"/>
              </a:rPr>
              <a:t>En utilisant la virgule, il est possible de demander plusieurs propriétés</a:t>
            </a:r>
            <a:endParaRPr lang="fr-FR" sz="1400" dirty="0"/>
          </a:p>
        </p:txBody>
      </p:sp>
      <p:sp>
        <p:nvSpPr>
          <p:cNvPr id="4" name="ZoneTexte 3">
            <a:extLst>
              <a:ext uri="{FF2B5EF4-FFF2-40B4-BE49-F238E27FC236}">
                <a16:creationId xmlns:a16="http://schemas.microsoft.com/office/drawing/2014/main" id="{F7A8582A-5BE8-C4F4-0203-8F374F0C46F6}"/>
              </a:ext>
            </a:extLst>
          </p:cNvPr>
          <p:cNvSpPr txBox="1"/>
          <p:nvPr/>
        </p:nvSpPr>
        <p:spPr>
          <a:xfrm>
            <a:off x="1495439" y="991151"/>
            <a:ext cx="2178424" cy="461665"/>
          </a:xfrm>
          <a:prstGeom prst="rect">
            <a:avLst/>
          </a:prstGeom>
          <a:noFill/>
        </p:spPr>
        <p:txBody>
          <a:bodyPr wrap="square">
            <a:spAutoFit/>
          </a:bodyPr>
          <a:lstStyle/>
          <a:p>
            <a:r>
              <a:rPr lang="fr-FR" sz="2400" b="1" i="0" u="sng" dirty="0">
                <a:solidFill>
                  <a:schemeClr val="accent6">
                    <a:lumMod val="75000"/>
                  </a:schemeClr>
                </a:solidFill>
                <a:effectLst/>
                <a:latin typeface="Söhne"/>
              </a:rPr>
              <a:t>Requête GET :</a:t>
            </a:r>
            <a:endParaRPr lang="fr-FR" sz="2400" b="1" u="sng" dirty="0">
              <a:solidFill>
                <a:schemeClr val="accent6">
                  <a:lumMod val="75000"/>
                </a:schemeClr>
              </a:solidFill>
            </a:endParaRPr>
          </a:p>
        </p:txBody>
      </p:sp>
    </p:spTree>
    <p:extLst>
      <p:ext uri="{BB962C8B-B14F-4D97-AF65-F5344CB8AC3E}">
        <p14:creationId xmlns:p14="http://schemas.microsoft.com/office/powerpoint/2010/main" val="59462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233C15A-224C-EE1B-A567-A7626907591A}"/>
              </a:ext>
            </a:extLst>
          </p:cNvPr>
          <p:cNvSpPr>
            <a:spLocks noGrp="1"/>
          </p:cNvSpPr>
          <p:nvPr>
            <p:ph type="body" sz="quarter" idx="10"/>
          </p:nvPr>
        </p:nvSpPr>
        <p:spPr/>
        <p:txBody>
          <a:bodyPr/>
          <a:lstStyle/>
          <a:p>
            <a:r>
              <a:rPr lang="fr-FR" spc="100" dirty="0"/>
              <a:t>Requête HTML</a:t>
            </a:r>
          </a:p>
        </p:txBody>
      </p:sp>
      <p:sp>
        <p:nvSpPr>
          <p:cNvPr id="4" name="ZoneTexte 3">
            <a:extLst>
              <a:ext uri="{FF2B5EF4-FFF2-40B4-BE49-F238E27FC236}">
                <a16:creationId xmlns:a16="http://schemas.microsoft.com/office/drawing/2014/main" id="{7DBEFACE-BC98-E22C-0320-58BC653494D4}"/>
              </a:ext>
            </a:extLst>
          </p:cNvPr>
          <p:cNvSpPr txBox="1"/>
          <p:nvPr/>
        </p:nvSpPr>
        <p:spPr>
          <a:xfrm>
            <a:off x="1545430" y="1343293"/>
            <a:ext cx="9364617" cy="2034981"/>
          </a:xfrm>
          <a:prstGeom prst="rect">
            <a:avLst/>
          </a:prstGeom>
          <a:noFill/>
        </p:spPr>
        <p:txBody>
          <a:bodyPr wrap="square">
            <a:spAutoFit/>
          </a:bodyPr>
          <a:lstStyle/>
          <a:p>
            <a:pPr algn="just">
              <a:lnSpc>
                <a:spcPct val="107000"/>
              </a:lnSpc>
              <a:spcAft>
                <a:spcPts val="800"/>
              </a:spcAft>
            </a:pP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decilim19paca01:30047/api/v1/Cubes('MASSE_SALARIALE')/</a:t>
            </a:r>
            <a:r>
              <a:rPr lang="fr-FR" sz="1800" u="sng" kern="100"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Views</a:t>
            </a: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('MASSE_SALARIALE')?$expand=tm1.NativeView/</a:t>
            </a:r>
            <a:r>
              <a:rPr lang="fr-FR" sz="1800" u="sng" kern="100"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Rows</a:t>
            </a: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a:t>
            </a:r>
            <a:r>
              <a:rPr lang="fr-FR" sz="1800" u="sng" kern="100"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Subset</a:t>
            </a: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($expand=</a:t>
            </a:r>
            <a:r>
              <a:rPr lang="fr-FR" sz="1800" u="sng" kern="100"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Elements</a:t>
            </a:r>
            <a:r>
              <a:rPr lang="fr-F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($select=Name))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600" i="1" kern="100" dirty="0">
                <a:effectLst/>
                <a:latin typeface="Söhne"/>
                <a:ea typeface="Calibri" panose="020F0502020204030204" pitchFamily="34" charset="0"/>
                <a:cs typeface="Times New Roman" panose="02020603050405020304" pitchFamily="18" charset="0"/>
              </a:rPr>
              <a:t>tm1.NativeView </a:t>
            </a:r>
            <a:r>
              <a:rPr lang="fr-FR" sz="1600" kern="100" dirty="0">
                <a:effectLst/>
                <a:latin typeface="Söhne"/>
                <a:ea typeface="Calibri" panose="020F0502020204030204" pitchFamily="34" charset="0"/>
                <a:cs typeface="Times New Roman" panose="02020603050405020304" pitchFamily="18" charset="0"/>
              </a:rPr>
              <a:t>: vue native de TM1, </a:t>
            </a:r>
          </a:p>
          <a:p>
            <a:pPr algn="just">
              <a:lnSpc>
                <a:spcPct val="107000"/>
              </a:lnSpc>
              <a:spcAft>
                <a:spcPts val="800"/>
              </a:spcAft>
            </a:pPr>
            <a:r>
              <a:rPr lang="fr-FR" sz="1600" i="1" kern="100" dirty="0">
                <a:effectLst/>
                <a:latin typeface="Söhne"/>
                <a:ea typeface="Calibri" panose="020F0502020204030204" pitchFamily="34" charset="0"/>
                <a:cs typeface="Times New Roman" panose="02020603050405020304" pitchFamily="18" charset="0"/>
              </a:rPr>
              <a:t>/</a:t>
            </a:r>
            <a:r>
              <a:rPr lang="fr-FR" sz="1600" i="1" kern="100" dirty="0" err="1">
                <a:effectLst/>
                <a:latin typeface="Söhne"/>
                <a:ea typeface="Calibri" panose="020F0502020204030204" pitchFamily="34" charset="0"/>
                <a:cs typeface="Times New Roman" panose="02020603050405020304" pitchFamily="18" charset="0"/>
              </a:rPr>
              <a:t>Rows</a:t>
            </a:r>
            <a:r>
              <a:rPr lang="fr-FR" sz="1600" i="1" kern="100" dirty="0">
                <a:effectLst/>
                <a:latin typeface="Söhne"/>
                <a:ea typeface="Calibri" panose="020F0502020204030204" pitchFamily="34" charset="0"/>
                <a:cs typeface="Times New Roman" panose="02020603050405020304" pitchFamily="18" charset="0"/>
              </a:rPr>
              <a:t>/</a:t>
            </a:r>
            <a:r>
              <a:rPr lang="fr-FR" sz="1600" i="1" kern="100" dirty="0" err="1">
                <a:effectLst/>
                <a:latin typeface="Söhne"/>
                <a:ea typeface="Calibri" panose="020F0502020204030204" pitchFamily="34" charset="0"/>
                <a:cs typeface="Times New Roman" panose="02020603050405020304" pitchFamily="18" charset="0"/>
              </a:rPr>
              <a:t>Subset</a:t>
            </a:r>
            <a:r>
              <a:rPr lang="fr-FR" sz="1600" kern="100" dirty="0">
                <a:effectLst/>
                <a:latin typeface="Söhne"/>
                <a:ea typeface="Calibri" panose="020F0502020204030204" pitchFamily="34" charset="0"/>
                <a:cs typeface="Times New Roman" panose="02020603050405020304" pitchFamily="18" charset="0"/>
              </a:rPr>
              <a:t> : accéder aux sous-ensembles de lignes de la vue, </a:t>
            </a:r>
          </a:p>
          <a:p>
            <a:pPr algn="just">
              <a:lnSpc>
                <a:spcPct val="107000"/>
              </a:lnSpc>
              <a:spcAft>
                <a:spcPts val="800"/>
              </a:spcAft>
            </a:pPr>
            <a:r>
              <a:rPr lang="fr-FR" sz="1600" i="1" kern="100" dirty="0">
                <a:effectLst/>
                <a:latin typeface="Söhne"/>
                <a:ea typeface="Calibri" panose="020F0502020204030204" pitchFamily="34" charset="0"/>
                <a:cs typeface="Times New Roman" panose="02020603050405020304" pitchFamily="18" charset="0"/>
              </a:rPr>
              <a:t>$expand=</a:t>
            </a:r>
            <a:r>
              <a:rPr lang="fr-FR" sz="1600" i="1" kern="100" dirty="0" err="1">
                <a:effectLst/>
                <a:latin typeface="Söhne"/>
                <a:ea typeface="Calibri" panose="020F0502020204030204" pitchFamily="34" charset="0"/>
                <a:cs typeface="Times New Roman" panose="02020603050405020304" pitchFamily="18" charset="0"/>
              </a:rPr>
              <a:t>Elements</a:t>
            </a:r>
            <a:r>
              <a:rPr lang="fr-FR" sz="1600" i="1" kern="100" dirty="0">
                <a:effectLst/>
                <a:latin typeface="Söhne"/>
                <a:ea typeface="Calibri" panose="020F0502020204030204" pitchFamily="34" charset="0"/>
                <a:cs typeface="Times New Roman" panose="02020603050405020304" pitchFamily="18" charset="0"/>
              </a:rPr>
              <a:t>($select=Name</a:t>
            </a:r>
            <a:r>
              <a:rPr lang="fr-FR" sz="1600" kern="100" dirty="0">
                <a:effectLst/>
                <a:latin typeface="Söhne"/>
                <a:ea typeface="Calibri" panose="020F0502020204030204" pitchFamily="34" charset="0"/>
                <a:cs typeface="Times New Roman" panose="02020603050405020304" pitchFamily="18" charset="0"/>
              </a:rPr>
              <a:t>) : inclure les détails des éléments des sous-ensembles de lignes en spécifiant que nous souhaitons uniquement le champ Nom des éléments.</a:t>
            </a:r>
          </a:p>
        </p:txBody>
      </p:sp>
      <p:sp>
        <p:nvSpPr>
          <p:cNvPr id="6" name="ZoneTexte 5">
            <a:extLst>
              <a:ext uri="{FF2B5EF4-FFF2-40B4-BE49-F238E27FC236}">
                <a16:creationId xmlns:a16="http://schemas.microsoft.com/office/drawing/2014/main" id="{73AF5ABD-F23B-4EFC-6675-303A0BC0D99B}"/>
              </a:ext>
            </a:extLst>
          </p:cNvPr>
          <p:cNvSpPr txBox="1"/>
          <p:nvPr/>
        </p:nvSpPr>
        <p:spPr>
          <a:xfrm>
            <a:off x="1545430" y="3700786"/>
            <a:ext cx="9055895" cy="640432"/>
          </a:xfrm>
          <a:prstGeom prst="rect">
            <a:avLst/>
          </a:prstGeom>
          <a:noFill/>
        </p:spPr>
        <p:txBody>
          <a:bodyPr wrap="square">
            <a:spAutoFit/>
          </a:bodyPr>
          <a:lstStyle/>
          <a:p>
            <a:pPr algn="just">
              <a:lnSpc>
                <a:spcPct val="107000"/>
              </a:lnSpc>
            </a:pPr>
            <a:r>
              <a:rPr lang="fr-FR"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decilim19paca01:30047/api/v1/Cubes?$filter=Name eq %27MASSE_SALARIALE%27</a:t>
            </a:r>
            <a:r>
              <a:rPr lang="fr-FR" kern="1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fr-FR" sz="1600" kern="100" dirty="0">
                <a:effectLst/>
                <a:latin typeface="Söhne"/>
                <a:ea typeface="Calibri" panose="020F0502020204030204" pitchFamily="34" charset="0"/>
                <a:cs typeface="Times New Roman" panose="02020603050405020304" pitchFamily="18" charset="0"/>
              </a:rPr>
              <a:t>Seulement les données du cube Masse </a:t>
            </a:r>
            <a:r>
              <a:rPr lang="fr-FR" sz="1600" kern="100" dirty="0">
                <a:latin typeface="Söhne"/>
                <a:ea typeface="Calibri" panose="020F0502020204030204" pitchFamily="34" charset="0"/>
                <a:cs typeface="Times New Roman" panose="02020603050405020304" pitchFamily="18" charset="0"/>
              </a:rPr>
              <a:t>Salariale</a:t>
            </a:r>
            <a:endParaRPr lang="fr-FR" sz="1600" kern="100" dirty="0">
              <a:effectLst/>
              <a:latin typeface="Söhne"/>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7F7986F3-1545-3D3C-3346-BC81C87945FB}"/>
              </a:ext>
            </a:extLst>
          </p:cNvPr>
          <p:cNvSpPr txBox="1"/>
          <p:nvPr/>
        </p:nvSpPr>
        <p:spPr>
          <a:xfrm>
            <a:off x="1545430" y="4663731"/>
            <a:ext cx="2178424" cy="461665"/>
          </a:xfrm>
          <a:prstGeom prst="rect">
            <a:avLst/>
          </a:prstGeom>
          <a:noFill/>
        </p:spPr>
        <p:txBody>
          <a:bodyPr wrap="square">
            <a:spAutoFit/>
          </a:bodyPr>
          <a:lstStyle/>
          <a:p>
            <a:r>
              <a:rPr lang="fr-FR" sz="2400" b="1" i="0" u="sng" dirty="0">
                <a:solidFill>
                  <a:schemeClr val="accent6">
                    <a:lumMod val="75000"/>
                  </a:schemeClr>
                </a:solidFill>
                <a:effectLst/>
                <a:latin typeface="Söhne"/>
              </a:rPr>
              <a:t>Requête POST :</a:t>
            </a:r>
            <a:endParaRPr lang="fr-FR" sz="2400" b="1" u="sng" dirty="0">
              <a:solidFill>
                <a:schemeClr val="accent6">
                  <a:lumMod val="75000"/>
                </a:schemeClr>
              </a:solidFill>
            </a:endParaRPr>
          </a:p>
        </p:txBody>
      </p:sp>
      <p:sp>
        <p:nvSpPr>
          <p:cNvPr id="9" name="ZoneTexte 8">
            <a:extLst>
              <a:ext uri="{FF2B5EF4-FFF2-40B4-BE49-F238E27FC236}">
                <a16:creationId xmlns:a16="http://schemas.microsoft.com/office/drawing/2014/main" id="{B103B07A-AE59-7C3B-7E8C-8B4DB70AA9A9}"/>
              </a:ext>
            </a:extLst>
          </p:cNvPr>
          <p:cNvSpPr txBox="1"/>
          <p:nvPr/>
        </p:nvSpPr>
        <p:spPr>
          <a:xfrm>
            <a:off x="1545430" y="5125396"/>
            <a:ext cx="8746052" cy="338554"/>
          </a:xfrm>
          <a:prstGeom prst="rect">
            <a:avLst/>
          </a:prstGeom>
          <a:noFill/>
        </p:spPr>
        <p:txBody>
          <a:bodyPr wrap="square">
            <a:spAutoFit/>
          </a:bodyPr>
          <a:lstStyle/>
          <a:p>
            <a:r>
              <a:rPr lang="fr-FR" sz="1600" dirty="0">
                <a:effectLst/>
                <a:latin typeface="Calibri" panose="020F0502020204030204" pitchFamily="34" charset="0"/>
                <a:ea typeface="Calibri" panose="020F0502020204030204" pitchFamily="34" charset="0"/>
                <a:cs typeface="Times New Roman" panose="02020603050405020304" pitchFamily="18" charset="0"/>
              </a:rPr>
              <a:t>Requête post permet d'effectuer des opérations avancées non possibles directement dans l'URL.</a:t>
            </a:r>
            <a:endParaRPr lang="fr-FR" sz="1600" dirty="0"/>
          </a:p>
        </p:txBody>
      </p:sp>
    </p:spTree>
    <p:extLst>
      <p:ext uri="{BB962C8B-B14F-4D97-AF65-F5344CB8AC3E}">
        <p14:creationId xmlns:p14="http://schemas.microsoft.com/office/powerpoint/2010/main" val="1577408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B2B1A852-7CE1-9855-E50A-FACD3A0647FC}"/>
              </a:ext>
            </a:extLst>
          </p:cNvPr>
          <p:cNvSpPr>
            <a:spLocks noGrp="1"/>
          </p:cNvSpPr>
          <p:nvPr>
            <p:ph type="body" sz="quarter" idx="11"/>
          </p:nvPr>
        </p:nvSpPr>
        <p:spPr/>
        <p:txBody>
          <a:bodyPr/>
          <a:lstStyle/>
          <a:p>
            <a:r>
              <a:rPr lang="fr-FR" spc="100" dirty="0"/>
              <a:t>TM1py</a:t>
            </a:r>
          </a:p>
        </p:txBody>
      </p:sp>
    </p:spTree>
    <p:extLst>
      <p:ext uri="{BB962C8B-B14F-4D97-AF65-F5344CB8AC3E}">
        <p14:creationId xmlns:p14="http://schemas.microsoft.com/office/powerpoint/2010/main" val="3061613215"/>
      </p:ext>
    </p:extLst>
  </p:cSld>
  <p:clrMapOvr>
    <a:masterClrMapping/>
  </p:clrMapOvr>
</p:sld>
</file>

<file path=ppt/theme/theme1.xml><?xml version="1.0" encoding="utf-8"?>
<a:theme xmlns:a="http://schemas.openxmlformats.org/drawingml/2006/main" name="Thème Office">
  <a:themeElements>
    <a:clrScheme name="DIMO">
      <a:dk1>
        <a:sysClr val="windowText" lastClr="000000"/>
      </a:dk1>
      <a:lt1>
        <a:srgbClr val="FFFFFF"/>
      </a:lt1>
      <a:dk2>
        <a:srgbClr val="F6F6F6"/>
      </a:dk2>
      <a:lt2>
        <a:srgbClr val="F2F2F2"/>
      </a:lt2>
      <a:accent1>
        <a:srgbClr val="028894"/>
      </a:accent1>
      <a:accent2>
        <a:srgbClr val="D54C30"/>
      </a:accent2>
      <a:accent3>
        <a:srgbClr val="F0AD36"/>
      </a:accent3>
      <a:accent4>
        <a:srgbClr val="00ACC6"/>
      </a:accent4>
      <a:accent5>
        <a:srgbClr val="2F3735"/>
      </a:accent5>
      <a:accent6>
        <a:srgbClr val="A9A9A9"/>
      </a:accent6>
      <a:hlink>
        <a:srgbClr val="0563C1"/>
      </a:hlink>
      <a:folHlink>
        <a:srgbClr val="954F72"/>
      </a:folHlink>
    </a:clrScheme>
    <a:fontScheme name="Personnalisé 10">
      <a:majorFont>
        <a:latin typeface="Century Gothic"/>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4D0F730E5EEA419F38353AFBB9274F" ma:contentTypeVersion="6" ma:contentTypeDescription="Crée un document." ma:contentTypeScope="" ma:versionID="47621ce26c36db0c542e2f3b63398a4a">
  <xsd:schema xmlns:xsd="http://www.w3.org/2001/XMLSchema" xmlns:xs="http://www.w3.org/2001/XMLSchema" xmlns:p="http://schemas.microsoft.com/office/2006/metadata/properties" xmlns:ns2="707b94bd-0c0a-464e-9c40-d4242d6fa62b" targetNamespace="http://schemas.microsoft.com/office/2006/metadata/properties" ma:root="true" ma:fieldsID="d6823a94f2e0eee4f9cf643f8bb0fbc5" ns2:_="">
    <xsd:import namespace="707b94bd-0c0a-464e-9c40-d4242d6fa6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7b94bd-0c0a-464e-9c40-d4242d6fa6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54A279-3E16-494A-803D-A78E9CA90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7b94bd-0c0a-464e-9c40-d4242d6fa6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EEC962-B3FB-4CE9-8253-46787E5D6E72}">
  <ds:schemaRefs>
    <ds:schemaRef ds:uri="http://schemas.microsoft.com/sharepoint/v3/contenttype/forms"/>
  </ds:schemaRefs>
</ds:datastoreItem>
</file>

<file path=customXml/itemProps3.xml><?xml version="1.0" encoding="utf-8"?>
<ds:datastoreItem xmlns:ds="http://schemas.openxmlformats.org/officeDocument/2006/customXml" ds:itemID="{12A765A9-2F22-4E7F-B15D-8A2216DE0BDD}">
  <ds:schemaRefs>
    <ds:schemaRef ds:uri="http://www.w3.org/XML/1998/namespace"/>
    <ds:schemaRef ds:uri="http://schemas.microsoft.com/office/2006/documentManagement/types"/>
    <ds:schemaRef ds:uri="http://schemas.microsoft.com/office/infopath/2007/PartnerControls"/>
    <ds:schemaRef ds:uri="http://purl.org/dc/dcmitype/"/>
    <ds:schemaRef ds:uri="http://schemas.microsoft.com/office/2006/metadata/properties"/>
    <ds:schemaRef ds:uri="http://purl.org/dc/elements/1.1/"/>
    <ds:schemaRef ds:uri="http://schemas.openxmlformats.org/package/2006/metadata/core-properties"/>
    <ds:schemaRef ds:uri="707b94bd-0c0a-464e-9c40-d4242d6fa62b"/>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86333</TotalTime>
  <Words>1212</Words>
  <Application>Microsoft Office PowerPoint</Application>
  <PresentationFormat>Grand écran</PresentationFormat>
  <Paragraphs>101</Paragraphs>
  <Slides>11</Slides>
  <Notes>4</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Arial</vt:lpstr>
      <vt:lpstr>Calibri</vt:lpstr>
      <vt:lpstr>Century Gothic</vt:lpstr>
      <vt:lpstr>Gill Sans MT</vt:lpstr>
      <vt:lpstr>Open Sans</vt:lpstr>
      <vt:lpstr>Söhne</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Marion Pochet</dc:creator>
  <cp:lastModifiedBy>Victorien ROJAT</cp:lastModifiedBy>
  <cp:revision>79</cp:revision>
  <dcterms:created xsi:type="dcterms:W3CDTF">2018-11-09T13:38:18Z</dcterms:created>
  <dcterms:modified xsi:type="dcterms:W3CDTF">2023-06-02T14:33:00Z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0x010100A84D0F730E5EEA419F38353AFBB9274F</vt:lpwstr>
  </property>
</Properties>
</file>